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74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7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022D-890A-4DA6-8BF6-8B1EBAD6D53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BB62-423D-4E0C-84A1-4B2E67292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B167-02CA-410E-B830-0D73EC32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B2AD9-8008-4482-81A9-0EB082B7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EA3F4-B276-4AA8-B76A-1BD7678E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41C-65AE-4001-B932-A61E19F67E56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8CF5-EAF6-41FD-A575-F4C729E5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FAEA9-BBE7-4CB3-906C-B7798454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4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0699-A5D5-47D0-8C6E-8CF9AB7D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8DECA-09AD-4157-BCC0-36CC75233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F133E-15E0-4C98-9FB3-F364587F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FCBF-5B44-4D03-AFC1-C16AF6875699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FBED7-29AD-4CC7-A97B-F32F4701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95B14-5155-48F7-9ADB-F016626A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FD4D0-3807-4F92-BDD6-584E4C91D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1D570-768C-4741-BD31-C09814199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F3CEE-7F19-40C2-8DA0-EFF0CC2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83BC-1F80-4D17-B3A2-14F31A35A6C8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61CBC-C967-4EB6-8C7F-38191777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885C2-C064-486F-B0CA-48B2542A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6045-E327-49E1-9D52-0EFDF97A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D68E-F54F-4FDC-AF1F-424CDA501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42A5-1D6B-4BC7-98AE-668A8147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D8E-E6E2-4520-AE06-EEB9D49EC3B3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6084-789E-4B4E-BCE0-AC39AD8A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B279A-65E4-40C0-B7A8-4598723E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F6BF-C91F-466A-8100-D19FE4AC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A6213-BB4D-45A1-B804-F2B8E47C5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C4784-7390-4291-B517-F827FBA1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35B4-1CA3-4AF9-990A-75A7BA9A0F5B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88A7A-0634-4E1B-9F07-F3F879A1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B3BBA-1F18-4730-8634-2E4D780C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1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E0B9-040F-4507-88C7-C337C466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2450-BB69-438C-BEDE-4440F555C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2D215-D722-4732-826A-E0E71D2D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04869-94A0-48D2-8C6F-BADAA9C2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3963-52B3-483E-BE3A-AE96EA217F5D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78F89-57FF-41C6-90EA-11EDB0F9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6B2E-7721-47E0-8C4D-0546062B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8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BB04-7930-4CE5-BF5C-73C2A74A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294F0-AA48-41AB-92B8-F5265FA38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88A8-B89A-441E-8406-8EE8ACC87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719C5-5368-4160-A050-847B07B5A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23CDC-E584-49B4-9305-0D2F9D75A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4A0B7-79F2-490B-A50D-61732C7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C557-A449-4F3F-A209-4BA868F14EC6}" type="datetime1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2FB2F-291D-45DC-AD4D-B9CE1E6D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0FFD1-C684-4534-BA3F-F10CF56A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AA8F-1EC4-4F32-88CE-A0DF02A4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DCB8B-F510-439E-8DE3-D9CF4AFB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36E2-7682-4F7A-9E24-C34E6C5C7362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3FEF1-1D61-4B3D-A1BC-A71076D4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11789-BFBC-4047-AB73-8DD16B9A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A65BC-6CF6-46DF-8D18-16C38E22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BF2C-FF04-4C32-B431-26DFB8B0BDB6}" type="datetime1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53A32-A66D-48AD-AA3D-3FB459D9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7AD7-761F-4A1A-A72B-F4064D6C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0222-9B1B-4B7E-BD1D-45C195B9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A2C7A-4AE9-48EA-BE20-B8741566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FA5DF-5FCE-4F6D-B3AB-132D42B21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2A628-B68F-430E-A4CD-37A5AB98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F4F7-8434-4DA2-90C5-E70C85E85CA8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75614-2609-4C21-8B41-1127523F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0B8B8-5892-4FEE-BEB3-DCDE1915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24CA-B293-433B-ABA7-1A67A0D0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9247D-FF12-441C-8A4E-120473DFE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3DE53-217D-4193-A881-E3F22F1F3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1198E-8455-40AE-8332-7BFEAD9A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CDF-8045-4192-A450-EC6FCC50272D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81678-215F-4BE6-A81A-91A3572B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Trần Hồ Trúc Linh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92817-FBA8-4F92-8440-682D0026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2A0F9-968A-4F2D-B04C-AEE2ED28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6895-5714-41A8-A4FD-13D8E5923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D53F4-3B7E-49DC-AB5B-49CFA1079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DB91-86B4-48E2-A888-1C9D3369634E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99BE-E42F-4D82-9F70-CF0856ED3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GV: Trần Hồ Trúc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FE9E-2E48-4574-A11C-971923871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704B-C5F2-4EDA-9345-A901F7C0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C77A4-5ACC-44B0-827E-CD1A6DF8A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 VÀ AXIT NUCLÊIC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C801-43D4-4A1A-AC24-DFDF0E43C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SINH HỌC 10</a:t>
            </a:r>
          </a:p>
        </p:txBody>
      </p:sp>
    </p:spTree>
    <p:extLst>
      <p:ext uri="{BB962C8B-B14F-4D97-AF65-F5344CB8AC3E}">
        <p14:creationId xmlns:p14="http://schemas.microsoft.com/office/powerpoint/2010/main" val="357184005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C27547-CAAA-4981-B9FA-1E14956D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0878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C00000"/>
                  </a:solidFill>
                </a:ln>
              </a:rPr>
              <a:t>d)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trúc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bậc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4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7E4E-0E03-4C38-B6B3-2FB29DF1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6FA244-D766-4423-8B3B-C73EB7642E86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0EC8-9C15-41F1-B225-A64A3222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8A22EB-1DA8-460A-AEA0-C4209F2C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778" y="3255414"/>
            <a:ext cx="4261021" cy="2338603"/>
          </a:xfrm>
          <a:custGeom>
            <a:avLst/>
            <a:gdLst>
              <a:gd name="connsiteX0" fmla="*/ 0 w 4261021"/>
              <a:gd name="connsiteY0" fmla="*/ 0 h 2338603"/>
              <a:gd name="connsiteX1" fmla="*/ 575238 w 4261021"/>
              <a:gd name="connsiteY1" fmla="*/ 0 h 2338603"/>
              <a:gd name="connsiteX2" fmla="*/ 1107865 w 4261021"/>
              <a:gd name="connsiteY2" fmla="*/ 0 h 2338603"/>
              <a:gd name="connsiteX3" fmla="*/ 1597883 w 4261021"/>
              <a:gd name="connsiteY3" fmla="*/ 0 h 2338603"/>
              <a:gd name="connsiteX4" fmla="*/ 2002680 w 4261021"/>
              <a:gd name="connsiteY4" fmla="*/ 0 h 2338603"/>
              <a:gd name="connsiteX5" fmla="*/ 2407477 w 4261021"/>
              <a:gd name="connsiteY5" fmla="*/ 0 h 2338603"/>
              <a:gd name="connsiteX6" fmla="*/ 3025325 w 4261021"/>
              <a:gd name="connsiteY6" fmla="*/ 0 h 2338603"/>
              <a:gd name="connsiteX7" fmla="*/ 3600563 w 4261021"/>
              <a:gd name="connsiteY7" fmla="*/ 0 h 2338603"/>
              <a:gd name="connsiteX8" fmla="*/ 4261021 w 4261021"/>
              <a:gd name="connsiteY8" fmla="*/ 0 h 2338603"/>
              <a:gd name="connsiteX9" fmla="*/ 4261021 w 4261021"/>
              <a:gd name="connsiteY9" fmla="*/ 561265 h 2338603"/>
              <a:gd name="connsiteX10" fmla="*/ 4261021 w 4261021"/>
              <a:gd name="connsiteY10" fmla="*/ 1169302 h 2338603"/>
              <a:gd name="connsiteX11" fmla="*/ 4261021 w 4261021"/>
              <a:gd name="connsiteY11" fmla="*/ 1707180 h 2338603"/>
              <a:gd name="connsiteX12" fmla="*/ 4261021 w 4261021"/>
              <a:gd name="connsiteY12" fmla="*/ 2338603 h 2338603"/>
              <a:gd name="connsiteX13" fmla="*/ 3813614 w 4261021"/>
              <a:gd name="connsiteY13" fmla="*/ 2338603 h 2338603"/>
              <a:gd name="connsiteX14" fmla="*/ 3323596 w 4261021"/>
              <a:gd name="connsiteY14" fmla="*/ 2338603 h 2338603"/>
              <a:gd name="connsiteX15" fmla="*/ 2918799 w 4261021"/>
              <a:gd name="connsiteY15" fmla="*/ 2338603 h 2338603"/>
              <a:gd name="connsiteX16" fmla="*/ 2386172 w 4261021"/>
              <a:gd name="connsiteY16" fmla="*/ 2338603 h 2338603"/>
              <a:gd name="connsiteX17" fmla="*/ 1896154 w 4261021"/>
              <a:gd name="connsiteY17" fmla="*/ 2338603 h 2338603"/>
              <a:gd name="connsiteX18" fmla="*/ 1491357 w 4261021"/>
              <a:gd name="connsiteY18" fmla="*/ 2338603 h 2338603"/>
              <a:gd name="connsiteX19" fmla="*/ 916120 w 4261021"/>
              <a:gd name="connsiteY19" fmla="*/ 2338603 h 2338603"/>
              <a:gd name="connsiteX20" fmla="*/ 0 w 4261021"/>
              <a:gd name="connsiteY20" fmla="*/ 2338603 h 2338603"/>
              <a:gd name="connsiteX21" fmla="*/ 0 w 4261021"/>
              <a:gd name="connsiteY21" fmla="*/ 1730566 h 2338603"/>
              <a:gd name="connsiteX22" fmla="*/ 0 w 4261021"/>
              <a:gd name="connsiteY22" fmla="*/ 1216074 h 2338603"/>
              <a:gd name="connsiteX23" fmla="*/ 0 w 4261021"/>
              <a:gd name="connsiteY23" fmla="*/ 631423 h 2338603"/>
              <a:gd name="connsiteX24" fmla="*/ 0 w 4261021"/>
              <a:gd name="connsiteY24" fmla="*/ 0 h 233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61021" h="2338603" fill="none" extrusionOk="0">
                <a:moveTo>
                  <a:pt x="0" y="0"/>
                </a:moveTo>
                <a:cubicBezTo>
                  <a:pt x="270764" y="-39485"/>
                  <a:pt x="382992" y="27497"/>
                  <a:pt x="575238" y="0"/>
                </a:cubicBezTo>
                <a:cubicBezTo>
                  <a:pt x="767484" y="-27497"/>
                  <a:pt x="868191" y="63312"/>
                  <a:pt x="1107865" y="0"/>
                </a:cubicBezTo>
                <a:cubicBezTo>
                  <a:pt x="1347539" y="-63312"/>
                  <a:pt x="1491313" y="11597"/>
                  <a:pt x="1597883" y="0"/>
                </a:cubicBezTo>
                <a:cubicBezTo>
                  <a:pt x="1704453" y="-11597"/>
                  <a:pt x="1889381" y="36440"/>
                  <a:pt x="2002680" y="0"/>
                </a:cubicBezTo>
                <a:cubicBezTo>
                  <a:pt x="2115979" y="-36440"/>
                  <a:pt x="2225982" y="4980"/>
                  <a:pt x="2407477" y="0"/>
                </a:cubicBezTo>
                <a:cubicBezTo>
                  <a:pt x="2588972" y="-4980"/>
                  <a:pt x="2790564" y="42127"/>
                  <a:pt x="3025325" y="0"/>
                </a:cubicBezTo>
                <a:cubicBezTo>
                  <a:pt x="3260086" y="-42127"/>
                  <a:pt x="3451117" y="5002"/>
                  <a:pt x="3600563" y="0"/>
                </a:cubicBezTo>
                <a:cubicBezTo>
                  <a:pt x="3750009" y="-5002"/>
                  <a:pt x="3955739" y="28189"/>
                  <a:pt x="4261021" y="0"/>
                </a:cubicBezTo>
                <a:cubicBezTo>
                  <a:pt x="4273108" y="133887"/>
                  <a:pt x="4254239" y="302472"/>
                  <a:pt x="4261021" y="561265"/>
                </a:cubicBezTo>
                <a:cubicBezTo>
                  <a:pt x="4267803" y="820059"/>
                  <a:pt x="4255943" y="1022383"/>
                  <a:pt x="4261021" y="1169302"/>
                </a:cubicBezTo>
                <a:cubicBezTo>
                  <a:pt x="4266099" y="1316221"/>
                  <a:pt x="4255352" y="1566252"/>
                  <a:pt x="4261021" y="1707180"/>
                </a:cubicBezTo>
                <a:cubicBezTo>
                  <a:pt x="4266690" y="1848108"/>
                  <a:pt x="4246654" y="2195206"/>
                  <a:pt x="4261021" y="2338603"/>
                </a:cubicBezTo>
                <a:cubicBezTo>
                  <a:pt x="4160705" y="2364480"/>
                  <a:pt x="3980364" y="2327854"/>
                  <a:pt x="3813614" y="2338603"/>
                </a:cubicBezTo>
                <a:cubicBezTo>
                  <a:pt x="3646864" y="2349352"/>
                  <a:pt x="3551806" y="2315894"/>
                  <a:pt x="3323596" y="2338603"/>
                </a:cubicBezTo>
                <a:cubicBezTo>
                  <a:pt x="3095386" y="2361312"/>
                  <a:pt x="3105749" y="2330739"/>
                  <a:pt x="2918799" y="2338603"/>
                </a:cubicBezTo>
                <a:cubicBezTo>
                  <a:pt x="2731849" y="2346467"/>
                  <a:pt x="2613476" y="2310849"/>
                  <a:pt x="2386172" y="2338603"/>
                </a:cubicBezTo>
                <a:cubicBezTo>
                  <a:pt x="2158868" y="2366357"/>
                  <a:pt x="2044366" y="2331338"/>
                  <a:pt x="1896154" y="2338603"/>
                </a:cubicBezTo>
                <a:cubicBezTo>
                  <a:pt x="1747942" y="2345868"/>
                  <a:pt x="1595927" y="2322730"/>
                  <a:pt x="1491357" y="2338603"/>
                </a:cubicBezTo>
                <a:cubicBezTo>
                  <a:pt x="1386787" y="2354476"/>
                  <a:pt x="1130598" y="2309310"/>
                  <a:pt x="916120" y="2338603"/>
                </a:cubicBezTo>
                <a:cubicBezTo>
                  <a:pt x="701642" y="2367896"/>
                  <a:pt x="332715" y="2279700"/>
                  <a:pt x="0" y="2338603"/>
                </a:cubicBezTo>
                <a:cubicBezTo>
                  <a:pt x="-39444" y="2092543"/>
                  <a:pt x="5920" y="2007648"/>
                  <a:pt x="0" y="1730566"/>
                </a:cubicBezTo>
                <a:cubicBezTo>
                  <a:pt x="-5920" y="1453484"/>
                  <a:pt x="25604" y="1374761"/>
                  <a:pt x="0" y="1216074"/>
                </a:cubicBezTo>
                <a:cubicBezTo>
                  <a:pt x="-25604" y="1057387"/>
                  <a:pt x="55267" y="757380"/>
                  <a:pt x="0" y="631423"/>
                </a:cubicBezTo>
                <a:cubicBezTo>
                  <a:pt x="-55267" y="505466"/>
                  <a:pt x="13890" y="182150"/>
                  <a:pt x="0" y="0"/>
                </a:cubicBezTo>
                <a:close/>
              </a:path>
              <a:path w="4261021" h="2338603" stroke="0" extrusionOk="0">
                <a:moveTo>
                  <a:pt x="0" y="0"/>
                </a:moveTo>
                <a:cubicBezTo>
                  <a:pt x="237997" y="-61824"/>
                  <a:pt x="394955" y="46466"/>
                  <a:pt x="617848" y="0"/>
                </a:cubicBezTo>
                <a:cubicBezTo>
                  <a:pt x="840741" y="-46466"/>
                  <a:pt x="936022" y="7074"/>
                  <a:pt x="1235696" y="0"/>
                </a:cubicBezTo>
                <a:cubicBezTo>
                  <a:pt x="1535370" y="-7074"/>
                  <a:pt x="1517949" y="41055"/>
                  <a:pt x="1640493" y="0"/>
                </a:cubicBezTo>
                <a:cubicBezTo>
                  <a:pt x="1763037" y="-41055"/>
                  <a:pt x="1982778" y="60510"/>
                  <a:pt x="2258341" y="0"/>
                </a:cubicBezTo>
                <a:cubicBezTo>
                  <a:pt x="2533904" y="-60510"/>
                  <a:pt x="2528269" y="39393"/>
                  <a:pt x="2663138" y="0"/>
                </a:cubicBezTo>
                <a:cubicBezTo>
                  <a:pt x="2798007" y="-39393"/>
                  <a:pt x="3019924" y="2890"/>
                  <a:pt x="3110545" y="0"/>
                </a:cubicBezTo>
                <a:cubicBezTo>
                  <a:pt x="3201166" y="-2890"/>
                  <a:pt x="3445396" y="747"/>
                  <a:pt x="3600563" y="0"/>
                </a:cubicBezTo>
                <a:cubicBezTo>
                  <a:pt x="3755730" y="-747"/>
                  <a:pt x="3938465" y="12792"/>
                  <a:pt x="4261021" y="0"/>
                </a:cubicBezTo>
                <a:cubicBezTo>
                  <a:pt x="4283226" y="135649"/>
                  <a:pt x="4235967" y="356481"/>
                  <a:pt x="4261021" y="608037"/>
                </a:cubicBezTo>
                <a:cubicBezTo>
                  <a:pt x="4286075" y="859593"/>
                  <a:pt x="4241504" y="1005929"/>
                  <a:pt x="4261021" y="1169302"/>
                </a:cubicBezTo>
                <a:cubicBezTo>
                  <a:pt x="4280538" y="1332675"/>
                  <a:pt x="4225071" y="1541853"/>
                  <a:pt x="4261021" y="1753952"/>
                </a:cubicBezTo>
                <a:cubicBezTo>
                  <a:pt x="4296971" y="1966051"/>
                  <a:pt x="4211025" y="2122013"/>
                  <a:pt x="4261021" y="2338603"/>
                </a:cubicBezTo>
                <a:cubicBezTo>
                  <a:pt x="4116391" y="2374338"/>
                  <a:pt x="3870022" y="2303063"/>
                  <a:pt x="3643173" y="2338603"/>
                </a:cubicBezTo>
                <a:cubicBezTo>
                  <a:pt x="3416324" y="2374143"/>
                  <a:pt x="3349759" y="2297077"/>
                  <a:pt x="3238376" y="2338603"/>
                </a:cubicBezTo>
                <a:cubicBezTo>
                  <a:pt x="3126993" y="2380129"/>
                  <a:pt x="2928950" y="2335051"/>
                  <a:pt x="2833579" y="2338603"/>
                </a:cubicBezTo>
                <a:cubicBezTo>
                  <a:pt x="2738208" y="2342155"/>
                  <a:pt x="2522178" y="2337192"/>
                  <a:pt x="2300951" y="2338603"/>
                </a:cubicBezTo>
                <a:cubicBezTo>
                  <a:pt x="2079724" y="2340014"/>
                  <a:pt x="1912194" y="2309664"/>
                  <a:pt x="1810934" y="2338603"/>
                </a:cubicBezTo>
                <a:cubicBezTo>
                  <a:pt x="1709674" y="2367542"/>
                  <a:pt x="1544357" y="2310537"/>
                  <a:pt x="1363527" y="2338603"/>
                </a:cubicBezTo>
                <a:cubicBezTo>
                  <a:pt x="1182697" y="2366669"/>
                  <a:pt x="1070815" y="2280273"/>
                  <a:pt x="873509" y="2338603"/>
                </a:cubicBezTo>
                <a:cubicBezTo>
                  <a:pt x="676203" y="2396933"/>
                  <a:pt x="184104" y="2335512"/>
                  <a:pt x="0" y="2338603"/>
                </a:cubicBezTo>
                <a:cubicBezTo>
                  <a:pt x="-39211" y="2142186"/>
                  <a:pt x="12593" y="1998622"/>
                  <a:pt x="0" y="1824110"/>
                </a:cubicBezTo>
                <a:cubicBezTo>
                  <a:pt x="-12593" y="1649598"/>
                  <a:pt x="61570" y="1465224"/>
                  <a:pt x="0" y="1286232"/>
                </a:cubicBezTo>
                <a:cubicBezTo>
                  <a:pt x="-61570" y="1107240"/>
                  <a:pt x="51074" y="1024269"/>
                  <a:pt x="0" y="771739"/>
                </a:cubicBezTo>
                <a:cubicBezTo>
                  <a:pt x="-51074" y="519209"/>
                  <a:pt x="11917" y="18038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8420032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Hình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thành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khi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có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hai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hay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nhiều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chuỗi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polipeptit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để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tạo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nên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protein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lớn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hơn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3F45B3-2AC0-4E54-B99B-7D68DFFC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50" y="1263983"/>
            <a:ext cx="2124193" cy="1991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4D6DDD-72F5-4361-A8F6-E27AE9D58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700878"/>
            <a:ext cx="6796216" cy="59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A398FD-CAD4-4119-8CA0-854DFD52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368" y="4501385"/>
            <a:ext cx="10239632" cy="17996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1" kern="1200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- </a:t>
            </a:r>
            <a:r>
              <a:rPr lang="en-US" sz="2900" b="1" kern="1200" dirty="0" err="1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Hiện</a:t>
            </a:r>
            <a:r>
              <a:rPr lang="en-US" sz="2900" b="1" kern="1200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tượng</a:t>
            </a:r>
            <a:r>
              <a:rPr lang="en-US" sz="2900" b="1" kern="1200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biến</a:t>
            </a:r>
            <a:r>
              <a:rPr lang="en-US" sz="2900" b="1" kern="1200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tính</a:t>
            </a:r>
            <a:r>
              <a:rPr lang="en-US" sz="2900" b="1" kern="1200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 protein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Khi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cấu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trúc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không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gian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3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chiều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bị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phá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vỡ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protein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bị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mất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chức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năng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.</a:t>
            </a:r>
            <a:b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-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Các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yếu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tố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làm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protein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biến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tính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: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nhiệt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kern="1200" dirty="0" err="1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độ</a:t>
            </a:r>
            <a:r>
              <a:rPr lang="en-US" sz="2900" b="1" kern="12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, pH,… </a:t>
            </a:r>
            <a:endParaRPr lang="en-US" sz="2900" b="1" kern="120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A picture containing cup, table, food, person&#10;&#10;Description automatically generated">
            <a:extLst>
              <a:ext uri="{FF2B5EF4-FFF2-40B4-BE49-F238E27FC236}">
                <a16:creationId xmlns:a16="http://schemas.microsoft.com/office/drawing/2014/main" id="{8F4201DE-0C4A-4A5D-B0AD-BE40788D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r="8841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1" name="Picture 10" descr="A wooden table topped with plates of food on a plate&#10;&#10;Description automatically generated">
            <a:extLst>
              <a:ext uri="{FF2B5EF4-FFF2-40B4-BE49-F238E27FC236}">
                <a16:creationId xmlns:a16="http://schemas.microsoft.com/office/drawing/2014/main" id="{F0454F9F-BD83-49F8-BB2B-7FBF244D4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r="4023" b="1"/>
          <a:stretch/>
        </p:blipFill>
        <p:spPr>
          <a:xfrm>
            <a:off x="6095979" y="-11079"/>
            <a:ext cx="6096001" cy="425321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FF041-8B93-4FE9-9E26-120AD5C0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8100" y="6356350"/>
            <a:ext cx="29742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4D909033-F392-4CC2-993F-FBF5F6E3C713}" type="datetime1">
              <a:rPr lang="en-US" smtClean="0">
                <a:solidFill>
                  <a:schemeClr val="tx1"/>
                </a:solidFill>
              </a:rPr>
              <a:t>10/15/2020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AD269-D592-4695-9F96-C4F0B20E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364BB10-846C-4787-AE3C-84579846C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4686811"/>
            <a:ext cx="152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1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75F5C26-3D1A-4E8B-AD44-E662A9BF2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741636"/>
              </p:ext>
            </p:extLst>
          </p:nvPr>
        </p:nvGraphicFramePr>
        <p:xfrm>
          <a:off x="166255" y="714895"/>
          <a:ext cx="12025746" cy="600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873">
                  <a:extLst>
                    <a:ext uri="{9D8B030D-6E8A-4147-A177-3AD203B41FA5}">
                      <a16:colId xmlns:a16="http://schemas.microsoft.com/office/drawing/2014/main" val="2684196011"/>
                    </a:ext>
                  </a:extLst>
                </a:gridCol>
                <a:gridCol w="6012873">
                  <a:extLst>
                    <a:ext uri="{9D8B030D-6E8A-4147-A177-3AD203B41FA5}">
                      <a16:colId xmlns:a16="http://schemas.microsoft.com/office/drawing/2014/main" val="1295797552"/>
                    </a:ext>
                  </a:extLst>
                </a:gridCol>
              </a:tblGrid>
              <a:tr h="858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Chức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năng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Ví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dụ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477576"/>
                  </a:ext>
                </a:extLst>
              </a:tr>
              <a:tr h="858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Cấu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tạo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tế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bào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cơ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thể</a:t>
                      </a:r>
                      <a:r>
                        <a:rPr lang="en-US" sz="2800" dirty="0"/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Côlagen</a:t>
                      </a:r>
                      <a:r>
                        <a:rPr lang="en-US" sz="2800" dirty="0"/>
                        <a:t>, kinetin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39936"/>
                  </a:ext>
                </a:extLst>
              </a:tr>
              <a:tr h="858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Dự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trữ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a.a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Prôtêin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sữa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cazêin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91658"/>
                  </a:ext>
                </a:extLst>
              </a:tr>
              <a:tr h="858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Vận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chuyển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chất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Hêmôglôbin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60319"/>
                  </a:ext>
                </a:extLst>
              </a:tr>
              <a:tr h="858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Bảo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vệ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cơ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thể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Kháng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thể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76841"/>
                  </a:ext>
                </a:extLst>
              </a:tr>
              <a:tr h="858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 </a:t>
                      </a:r>
                      <a:r>
                        <a:rPr lang="en-US" sz="2800" dirty="0" err="1"/>
                        <a:t>nhận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thông</a:t>
                      </a:r>
                      <a:r>
                        <a:rPr lang="en-US" sz="2800" dirty="0"/>
                        <a:t> tin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Thụ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thể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tế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bào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26985"/>
                  </a:ext>
                </a:extLst>
              </a:tr>
              <a:tr h="8580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Xúc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phản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ứng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sinh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hóa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Enzim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937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00721-D9F0-4409-8600-045F266A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D872-B3EE-422B-B35E-7655665EEC17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103F-1F0A-401D-A7BC-B5A99350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42C49F-C2AC-4831-AECB-022E800F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4895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C00000"/>
                  </a:solidFill>
                </a:ln>
              </a:rPr>
              <a:t>2.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Chức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năng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của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prôtêin</a:t>
            </a:r>
            <a:endParaRPr lang="en-US" sz="40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82735E-E9DC-4536-B203-E09F3390219D}"/>
              </a:ext>
            </a:extLst>
          </p:cNvPr>
          <p:cNvSpPr/>
          <p:nvPr/>
        </p:nvSpPr>
        <p:spPr>
          <a:xfrm>
            <a:off x="7780713" y="1778924"/>
            <a:ext cx="2743200" cy="515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90F1F7-A7C3-4892-B007-D7FC0E5A4CB6}"/>
              </a:ext>
            </a:extLst>
          </p:cNvPr>
          <p:cNvSpPr/>
          <p:nvPr/>
        </p:nvSpPr>
        <p:spPr>
          <a:xfrm>
            <a:off x="1582189" y="3429000"/>
            <a:ext cx="3095106" cy="515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A5982-B204-42A1-9BAF-2C7127DBE6AE}"/>
              </a:ext>
            </a:extLst>
          </p:cNvPr>
          <p:cNvSpPr/>
          <p:nvPr/>
        </p:nvSpPr>
        <p:spPr>
          <a:xfrm>
            <a:off x="7581206" y="5189914"/>
            <a:ext cx="3341717" cy="515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A4C6C2-57CB-47B1-BAE2-33F4D5C0E4A2}"/>
              </a:ext>
            </a:extLst>
          </p:cNvPr>
          <p:cNvSpPr/>
          <p:nvPr/>
        </p:nvSpPr>
        <p:spPr>
          <a:xfrm>
            <a:off x="7581206" y="2604652"/>
            <a:ext cx="3095107" cy="5153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7615E-318B-4296-8A71-DB034630B8ED}"/>
              </a:ext>
            </a:extLst>
          </p:cNvPr>
          <p:cNvSpPr/>
          <p:nvPr/>
        </p:nvSpPr>
        <p:spPr>
          <a:xfrm>
            <a:off x="1817715" y="4350320"/>
            <a:ext cx="3095107" cy="5153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1EFDA6-B79E-4355-B4A3-EA6408BCC13A}"/>
              </a:ext>
            </a:extLst>
          </p:cNvPr>
          <p:cNvSpPr/>
          <p:nvPr/>
        </p:nvSpPr>
        <p:spPr>
          <a:xfrm>
            <a:off x="486293" y="6098654"/>
            <a:ext cx="5232863" cy="5153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C9BD0AD5-190D-469D-A204-5E8924F11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3" y="526942"/>
            <a:ext cx="11758047" cy="61945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0049-B31C-4AD0-875E-F9D6C2E7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D07F-12F2-4676-BEDD-0233EDF61927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20E28-5C85-47E7-84AC-CF43395F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A631BB-526F-4B74-9AB8-C370049E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-72232"/>
            <a:ext cx="10515600" cy="816151"/>
          </a:xfrm>
        </p:spPr>
        <p:txBody>
          <a:bodyPr>
            <a:normAutofit/>
          </a:bodyPr>
          <a:lstStyle/>
          <a:p>
            <a:r>
              <a:rPr lang="en-US" sz="4000">
                <a:ln>
                  <a:solidFill>
                    <a:srgbClr val="C00000"/>
                  </a:solidFill>
                </a:ln>
              </a:rPr>
              <a:t>II.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Axit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nucleic</a:t>
            </a:r>
          </a:p>
        </p:txBody>
      </p:sp>
    </p:spTree>
    <p:extLst>
      <p:ext uri="{BB962C8B-B14F-4D97-AF65-F5344CB8AC3E}">
        <p14:creationId xmlns:p14="http://schemas.microsoft.com/office/powerpoint/2010/main" val="11956137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3346241-8C59-4D35-BE4D-068C34870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53"/>
            <a:ext cx="12192000" cy="58639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CADCF-BF82-45DF-99A7-94474356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EAB-6636-4DE1-9002-EE097E80022D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18DEE-BD64-4358-A464-3214C51D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36F649-DE84-438C-B200-AFA03908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C00000"/>
                  </a:solidFill>
                </a:ln>
              </a:rPr>
              <a:t>1.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Axit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Đêôxiribônuclêic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(ADN)</a:t>
            </a:r>
            <a:br>
              <a:rPr lang="en-US" sz="4000" dirty="0">
                <a:ln>
                  <a:solidFill>
                    <a:srgbClr val="C00000"/>
                  </a:solidFill>
                </a:ln>
              </a:rPr>
            </a:br>
            <a:r>
              <a:rPr lang="en-US" sz="4000" dirty="0">
                <a:ln>
                  <a:solidFill>
                    <a:srgbClr val="C00000"/>
                  </a:solidFill>
                </a:ln>
              </a:rPr>
              <a:t>a)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tạo</a:t>
            </a:r>
            <a:endParaRPr lang="en-US" sz="40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7A0D8976-AF21-4F83-907B-B63D8271C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66" y="794671"/>
            <a:ext cx="1513668" cy="131268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332E88B-C974-47B3-9303-83B9767171AC}"/>
              </a:ext>
            </a:extLst>
          </p:cNvPr>
          <p:cNvSpPr/>
          <p:nvPr/>
        </p:nvSpPr>
        <p:spPr>
          <a:xfrm>
            <a:off x="7671661" y="0"/>
            <a:ext cx="4262034" cy="1108453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ADN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F2513C-77BB-4AC7-B2F9-4F904B22B0F4}"/>
              </a:ext>
            </a:extLst>
          </p:cNvPr>
          <p:cNvSpPr/>
          <p:nvPr/>
        </p:nvSpPr>
        <p:spPr>
          <a:xfrm>
            <a:off x="5359400" y="2107354"/>
            <a:ext cx="1765300" cy="10549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286CCA-8AC3-4407-BF16-0A4B22863367}"/>
              </a:ext>
            </a:extLst>
          </p:cNvPr>
          <p:cNvSpPr/>
          <p:nvPr/>
        </p:nvSpPr>
        <p:spPr>
          <a:xfrm>
            <a:off x="5334000" y="3936154"/>
            <a:ext cx="1765300" cy="10549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0C18EF-E59D-4D78-9FD5-3E687DE09EB0}"/>
              </a:ext>
            </a:extLst>
          </p:cNvPr>
          <p:cNvSpPr/>
          <p:nvPr/>
        </p:nvSpPr>
        <p:spPr>
          <a:xfrm>
            <a:off x="1993900" y="1422400"/>
            <a:ext cx="1765300" cy="3733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83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741137-2730-45A6-B115-C7A4FDEF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3400" dirty="0">
                <a:ln>
                  <a:solidFill>
                    <a:srgbClr val="C00000"/>
                  </a:solidFill>
                </a:ln>
              </a:rPr>
              <a:t>1.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Axit</a:t>
            </a:r>
            <a:r>
              <a:rPr lang="en-US" sz="34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Đêôxiribônuclêic</a:t>
            </a:r>
            <a:r>
              <a:rPr lang="en-US" sz="3400" dirty="0">
                <a:ln>
                  <a:solidFill>
                    <a:srgbClr val="C00000"/>
                  </a:solidFill>
                </a:ln>
              </a:rPr>
              <a:t> (ADN)</a:t>
            </a:r>
            <a:br>
              <a:rPr lang="en-US" sz="3400" dirty="0">
                <a:ln>
                  <a:solidFill>
                    <a:srgbClr val="C00000"/>
                  </a:solidFill>
                </a:ln>
              </a:rPr>
            </a:br>
            <a:r>
              <a:rPr lang="en-US" sz="3400" dirty="0">
                <a:ln>
                  <a:solidFill>
                    <a:srgbClr val="C00000"/>
                  </a:solidFill>
                </a:ln>
              </a:rPr>
              <a:t>a)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sz="34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tạo</a:t>
            </a:r>
            <a:endParaRPr lang="en-US" sz="34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5133B-E41B-409F-8306-8CF7F43A6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50" y="1334643"/>
            <a:ext cx="2851685" cy="354473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6A0CA-B788-4FFA-8013-60674564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05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A70B01-6A8C-4F57-97D6-9CE375A60092}" type="datetime1">
              <a:rPr lang="en-US" smtClean="0"/>
              <a:t>10/15/2020</a:t>
            </a:fld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3A56-61A2-4A38-B61F-573B0229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986189E-0513-49F4-AFA0-FFA9AF4BBE29}"/>
              </a:ext>
            </a:extLst>
          </p:cNvPr>
          <p:cNvSpPr txBox="1">
            <a:spLocks/>
          </p:cNvSpPr>
          <p:nvPr/>
        </p:nvSpPr>
        <p:spPr>
          <a:xfrm>
            <a:off x="84607" y="1959742"/>
            <a:ext cx="7264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ADN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được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tạo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theo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nguyên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tắc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Đơn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là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4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loại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nuclêôtit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A, T, G, X.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Các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nuclêôtit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liên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kết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nhau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theo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một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chiều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xác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định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tạo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chuỗi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pôlinuclêôtit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ADN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được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tạo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từ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hai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chuỗi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pôlinuclêôtitliên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kết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nhau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theo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nguyên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tắc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bổ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sung ( A -T = 2LK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hiđrô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; G – X = 3LK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hiđrô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Ở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sinh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vật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ADN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dạng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vòng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;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Sinh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vật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thực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ADN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dạng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thẳng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5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2910F3-E5D6-4B44-84B2-C36D9537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19" y="647401"/>
            <a:ext cx="5584712" cy="1454051"/>
          </a:xfrm>
        </p:spPr>
        <p:txBody>
          <a:bodyPr>
            <a:normAutofit/>
          </a:bodyPr>
          <a:lstStyle/>
          <a:p>
            <a:r>
              <a:rPr lang="en-US" sz="3300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b) </a:t>
            </a:r>
            <a:r>
              <a:rPr lang="en-US" sz="3300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Chức</a:t>
            </a:r>
            <a:r>
              <a:rPr lang="en-US" sz="3300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300" dirty="0" err="1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năng</a:t>
            </a:r>
            <a:endParaRPr lang="en-US" sz="3300" dirty="0">
              <a:ln>
                <a:solidFill>
                  <a:srgbClr val="C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81CC-2618-4411-A019-A57A0CFF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2334866"/>
          </a:xfrm>
        </p:spPr>
        <p:txBody>
          <a:bodyPr anchor="t">
            <a:normAutofit/>
          </a:bodyPr>
          <a:lstStyle/>
          <a:p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ADN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có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chức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năng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là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mang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bảo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quản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và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truyền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đạt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thông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tin di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truyền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357A-E460-468D-A884-9EF12C26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1315749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931978-4BF8-48A6-BE18-765BF3BB412F}" type="datetime1">
              <a:rPr lang="en-US" sz="1100" smtClean="0">
                <a:solidFill>
                  <a:srgbClr val="898989"/>
                </a:solidFill>
              </a:rPr>
              <a:t>10/15/2020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17D4CB0-A9E4-43A6-9F0A-3F45F502C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949101"/>
            <a:ext cx="4142232" cy="38833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863E-10C9-472A-A25A-4D2D9ADD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0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C04328-C1CE-48FE-8591-0BA849AFD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" y="1053884"/>
            <a:ext cx="5010967" cy="58041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3244-22B5-4625-B4C5-E437B227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D71D-E0FF-4183-93DD-560D4178280C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8189-D7D2-47ED-A758-787C419C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61F1DE-7887-4460-BE0E-35630D1D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ln>
                  <a:solidFill>
                    <a:srgbClr val="C00000"/>
                  </a:solidFill>
                </a:ln>
              </a:rPr>
              <a:t>2.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Axit</a:t>
            </a:r>
            <a:r>
              <a:rPr lang="en-US" sz="34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Ribônuclêic</a:t>
            </a:r>
            <a:r>
              <a:rPr lang="en-US" sz="3400" dirty="0">
                <a:ln>
                  <a:solidFill>
                    <a:srgbClr val="C00000"/>
                  </a:solidFill>
                </a:ln>
              </a:rPr>
              <a:t> (ARN)</a:t>
            </a:r>
            <a:br>
              <a:rPr lang="en-US" sz="3400" dirty="0">
                <a:ln>
                  <a:solidFill>
                    <a:srgbClr val="C00000"/>
                  </a:solidFill>
                </a:ln>
              </a:rPr>
            </a:br>
            <a:r>
              <a:rPr lang="en-US" sz="3400" dirty="0">
                <a:ln>
                  <a:solidFill>
                    <a:srgbClr val="C00000"/>
                  </a:solidFill>
                </a:ln>
              </a:rPr>
              <a:t>a)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sz="34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400" dirty="0" err="1">
                <a:ln>
                  <a:solidFill>
                    <a:srgbClr val="C00000"/>
                  </a:solidFill>
                </a:ln>
              </a:rPr>
              <a:t>tạo</a:t>
            </a:r>
            <a:endParaRPr lang="en-US" sz="34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2594EB5A-CC31-4286-9840-1B86B4302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5" y="3006671"/>
            <a:ext cx="3845413" cy="38513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75B36E-AED5-48A9-8F76-074E1B536674}"/>
              </a:ext>
            </a:extLst>
          </p:cNvPr>
          <p:cNvSpPr/>
          <p:nvPr/>
        </p:nvSpPr>
        <p:spPr>
          <a:xfrm>
            <a:off x="7543800" y="1053884"/>
            <a:ext cx="4001145" cy="26164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- ARN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được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cấu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tạo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theo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nguyên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tắc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gì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-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Đơn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phân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của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nó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là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gì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177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A1A9B377-F033-4BA1-9D4B-E9B83D46F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" y="0"/>
            <a:ext cx="12082412" cy="68579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34AC-7136-4B98-BEA1-6D39D6C3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46A4-3F46-4713-85D2-AEC65FFD3113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FA78-02E9-4226-8736-83D56370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873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B7C7A2D-4DDF-4ECF-A1B1-AD211C4F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34" y="2506663"/>
            <a:ext cx="3855665" cy="4351338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13EEE-60AE-4E97-BF06-4778FE63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76" y="961915"/>
            <a:ext cx="10668424" cy="1325563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C00000"/>
                  </a:solidFill>
                </a:ln>
              </a:rPr>
              <a:t>a)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tạo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125E-ACEA-4B29-ADBC-2EFB4C7F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75" y="2506662"/>
            <a:ext cx="7514706" cy="3713163"/>
          </a:xfrm>
          <a:custGeom>
            <a:avLst/>
            <a:gdLst>
              <a:gd name="connsiteX0" fmla="*/ 0 w 7514706"/>
              <a:gd name="connsiteY0" fmla="*/ 0 h 3713163"/>
              <a:gd name="connsiteX1" fmla="*/ 578054 w 7514706"/>
              <a:gd name="connsiteY1" fmla="*/ 0 h 3713163"/>
              <a:gd name="connsiteX2" fmla="*/ 930667 w 7514706"/>
              <a:gd name="connsiteY2" fmla="*/ 0 h 3713163"/>
              <a:gd name="connsiteX3" fmla="*/ 1358428 w 7514706"/>
              <a:gd name="connsiteY3" fmla="*/ 0 h 3713163"/>
              <a:gd name="connsiteX4" fmla="*/ 1786188 w 7514706"/>
              <a:gd name="connsiteY4" fmla="*/ 0 h 3713163"/>
              <a:gd name="connsiteX5" fmla="*/ 2289095 w 7514706"/>
              <a:gd name="connsiteY5" fmla="*/ 0 h 3713163"/>
              <a:gd name="connsiteX6" fmla="*/ 2942296 w 7514706"/>
              <a:gd name="connsiteY6" fmla="*/ 0 h 3713163"/>
              <a:gd name="connsiteX7" fmla="*/ 3520351 w 7514706"/>
              <a:gd name="connsiteY7" fmla="*/ 0 h 3713163"/>
              <a:gd name="connsiteX8" fmla="*/ 4023258 w 7514706"/>
              <a:gd name="connsiteY8" fmla="*/ 0 h 3713163"/>
              <a:gd name="connsiteX9" fmla="*/ 4375871 w 7514706"/>
              <a:gd name="connsiteY9" fmla="*/ 0 h 3713163"/>
              <a:gd name="connsiteX10" fmla="*/ 4728484 w 7514706"/>
              <a:gd name="connsiteY10" fmla="*/ 0 h 3713163"/>
              <a:gd name="connsiteX11" fmla="*/ 5456833 w 7514706"/>
              <a:gd name="connsiteY11" fmla="*/ 0 h 3713163"/>
              <a:gd name="connsiteX12" fmla="*/ 5959740 w 7514706"/>
              <a:gd name="connsiteY12" fmla="*/ 0 h 3713163"/>
              <a:gd name="connsiteX13" fmla="*/ 6612941 w 7514706"/>
              <a:gd name="connsiteY13" fmla="*/ 0 h 3713163"/>
              <a:gd name="connsiteX14" fmla="*/ 6965554 w 7514706"/>
              <a:gd name="connsiteY14" fmla="*/ 0 h 3713163"/>
              <a:gd name="connsiteX15" fmla="*/ 7514706 w 7514706"/>
              <a:gd name="connsiteY15" fmla="*/ 0 h 3713163"/>
              <a:gd name="connsiteX16" fmla="*/ 7514706 w 7514706"/>
              <a:gd name="connsiteY16" fmla="*/ 493320 h 3713163"/>
              <a:gd name="connsiteX17" fmla="*/ 7514706 w 7514706"/>
              <a:gd name="connsiteY17" fmla="*/ 1098035 h 3713163"/>
              <a:gd name="connsiteX18" fmla="*/ 7514706 w 7514706"/>
              <a:gd name="connsiteY18" fmla="*/ 1665619 h 3713163"/>
              <a:gd name="connsiteX19" fmla="*/ 7514706 w 7514706"/>
              <a:gd name="connsiteY19" fmla="*/ 2121807 h 3713163"/>
              <a:gd name="connsiteX20" fmla="*/ 7514706 w 7514706"/>
              <a:gd name="connsiteY20" fmla="*/ 2615128 h 3713163"/>
              <a:gd name="connsiteX21" fmla="*/ 7514706 w 7514706"/>
              <a:gd name="connsiteY21" fmla="*/ 3182711 h 3713163"/>
              <a:gd name="connsiteX22" fmla="*/ 7514706 w 7514706"/>
              <a:gd name="connsiteY22" fmla="*/ 3713163 h 3713163"/>
              <a:gd name="connsiteX23" fmla="*/ 6861505 w 7514706"/>
              <a:gd name="connsiteY23" fmla="*/ 3713163 h 3713163"/>
              <a:gd name="connsiteX24" fmla="*/ 6508892 w 7514706"/>
              <a:gd name="connsiteY24" fmla="*/ 3713163 h 3713163"/>
              <a:gd name="connsiteX25" fmla="*/ 5780543 w 7514706"/>
              <a:gd name="connsiteY25" fmla="*/ 3713163 h 3713163"/>
              <a:gd name="connsiteX26" fmla="*/ 5127342 w 7514706"/>
              <a:gd name="connsiteY26" fmla="*/ 3713163 h 3713163"/>
              <a:gd name="connsiteX27" fmla="*/ 4699582 w 7514706"/>
              <a:gd name="connsiteY27" fmla="*/ 3713163 h 3713163"/>
              <a:gd name="connsiteX28" fmla="*/ 4271821 w 7514706"/>
              <a:gd name="connsiteY28" fmla="*/ 3713163 h 3713163"/>
              <a:gd name="connsiteX29" fmla="*/ 3919208 w 7514706"/>
              <a:gd name="connsiteY29" fmla="*/ 3713163 h 3713163"/>
              <a:gd name="connsiteX30" fmla="*/ 3190860 w 7514706"/>
              <a:gd name="connsiteY30" fmla="*/ 3713163 h 3713163"/>
              <a:gd name="connsiteX31" fmla="*/ 2838247 w 7514706"/>
              <a:gd name="connsiteY31" fmla="*/ 3713163 h 3713163"/>
              <a:gd name="connsiteX32" fmla="*/ 2410486 w 7514706"/>
              <a:gd name="connsiteY32" fmla="*/ 3713163 h 3713163"/>
              <a:gd name="connsiteX33" fmla="*/ 1757285 w 7514706"/>
              <a:gd name="connsiteY33" fmla="*/ 3713163 h 3713163"/>
              <a:gd name="connsiteX34" fmla="*/ 1404672 w 7514706"/>
              <a:gd name="connsiteY34" fmla="*/ 3713163 h 3713163"/>
              <a:gd name="connsiteX35" fmla="*/ 751471 w 7514706"/>
              <a:gd name="connsiteY35" fmla="*/ 3713163 h 3713163"/>
              <a:gd name="connsiteX36" fmla="*/ 0 w 7514706"/>
              <a:gd name="connsiteY36" fmla="*/ 3713163 h 3713163"/>
              <a:gd name="connsiteX37" fmla="*/ 0 w 7514706"/>
              <a:gd name="connsiteY37" fmla="*/ 3108448 h 3713163"/>
              <a:gd name="connsiteX38" fmla="*/ 0 w 7514706"/>
              <a:gd name="connsiteY38" fmla="*/ 2615128 h 3713163"/>
              <a:gd name="connsiteX39" fmla="*/ 0 w 7514706"/>
              <a:gd name="connsiteY39" fmla="*/ 2158939 h 3713163"/>
              <a:gd name="connsiteX40" fmla="*/ 0 w 7514706"/>
              <a:gd name="connsiteY40" fmla="*/ 1665619 h 3713163"/>
              <a:gd name="connsiteX41" fmla="*/ 0 w 7514706"/>
              <a:gd name="connsiteY41" fmla="*/ 1246562 h 3713163"/>
              <a:gd name="connsiteX42" fmla="*/ 0 w 7514706"/>
              <a:gd name="connsiteY42" fmla="*/ 641847 h 3713163"/>
              <a:gd name="connsiteX43" fmla="*/ 0 w 7514706"/>
              <a:gd name="connsiteY43" fmla="*/ 0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14706" h="3713163" fill="none" extrusionOk="0">
                <a:moveTo>
                  <a:pt x="0" y="0"/>
                </a:moveTo>
                <a:cubicBezTo>
                  <a:pt x="149570" y="-53890"/>
                  <a:pt x="304520" y="3532"/>
                  <a:pt x="578054" y="0"/>
                </a:cubicBezTo>
                <a:cubicBezTo>
                  <a:pt x="851588" y="-3532"/>
                  <a:pt x="800980" y="31909"/>
                  <a:pt x="930667" y="0"/>
                </a:cubicBezTo>
                <a:cubicBezTo>
                  <a:pt x="1060354" y="-31909"/>
                  <a:pt x="1198884" y="26386"/>
                  <a:pt x="1358428" y="0"/>
                </a:cubicBezTo>
                <a:cubicBezTo>
                  <a:pt x="1517972" y="-26386"/>
                  <a:pt x="1640093" y="22168"/>
                  <a:pt x="1786188" y="0"/>
                </a:cubicBezTo>
                <a:cubicBezTo>
                  <a:pt x="1932283" y="-22168"/>
                  <a:pt x="2066899" y="54516"/>
                  <a:pt x="2289095" y="0"/>
                </a:cubicBezTo>
                <a:cubicBezTo>
                  <a:pt x="2511291" y="-54516"/>
                  <a:pt x="2624256" y="31982"/>
                  <a:pt x="2942296" y="0"/>
                </a:cubicBezTo>
                <a:cubicBezTo>
                  <a:pt x="3260336" y="-31982"/>
                  <a:pt x="3369733" y="27186"/>
                  <a:pt x="3520351" y="0"/>
                </a:cubicBezTo>
                <a:cubicBezTo>
                  <a:pt x="3670969" y="-27186"/>
                  <a:pt x="3821580" y="23373"/>
                  <a:pt x="4023258" y="0"/>
                </a:cubicBezTo>
                <a:cubicBezTo>
                  <a:pt x="4224936" y="-23373"/>
                  <a:pt x="4227600" y="7280"/>
                  <a:pt x="4375871" y="0"/>
                </a:cubicBezTo>
                <a:cubicBezTo>
                  <a:pt x="4524142" y="-7280"/>
                  <a:pt x="4594982" y="2573"/>
                  <a:pt x="4728484" y="0"/>
                </a:cubicBezTo>
                <a:cubicBezTo>
                  <a:pt x="4861986" y="-2573"/>
                  <a:pt x="5137869" y="60925"/>
                  <a:pt x="5456833" y="0"/>
                </a:cubicBezTo>
                <a:cubicBezTo>
                  <a:pt x="5775797" y="-60925"/>
                  <a:pt x="5761712" y="46746"/>
                  <a:pt x="5959740" y="0"/>
                </a:cubicBezTo>
                <a:cubicBezTo>
                  <a:pt x="6157768" y="-46746"/>
                  <a:pt x="6317213" y="16921"/>
                  <a:pt x="6612941" y="0"/>
                </a:cubicBezTo>
                <a:cubicBezTo>
                  <a:pt x="6908669" y="-16921"/>
                  <a:pt x="6894284" y="35098"/>
                  <a:pt x="6965554" y="0"/>
                </a:cubicBezTo>
                <a:cubicBezTo>
                  <a:pt x="7036824" y="-35098"/>
                  <a:pt x="7305544" y="52799"/>
                  <a:pt x="7514706" y="0"/>
                </a:cubicBezTo>
                <a:cubicBezTo>
                  <a:pt x="7529215" y="136127"/>
                  <a:pt x="7464993" y="313578"/>
                  <a:pt x="7514706" y="493320"/>
                </a:cubicBezTo>
                <a:cubicBezTo>
                  <a:pt x="7564419" y="673062"/>
                  <a:pt x="7480974" y="914642"/>
                  <a:pt x="7514706" y="1098035"/>
                </a:cubicBezTo>
                <a:cubicBezTo>
                  <a:pt x="7548438" y="1281429"/>
                  <a:pt x="7478597" y="1460626"/>
                  <a:pt x="7514706" y="1665619"/>
                </a:cubicBezTo>
                <a:cubicBezTo>
                  <a:pt x="7550815" y="1870612"/>
                  <a:pt x="7482164" y="1918346"/>
                  <a:pt x="7514706" y="2121807"/>
                </a:cubicBezTo>
                <a:cubicBezTo>
                  <a:pt x="7547248" y="2325268"/>
                  <a:pt x="7463178" y="2415100"/>
                  <a:pt x="7514706" y="2615128"/>
                </a:cubicBezTo>
                <a:cubicBezTo>
                  <a:pt x="7566234" y="2815156"/>
                  <a:pt x="7463317" y="3043762"/>
                  <a:pt x="7514706" y="3182711"/>
                </a:cubicBezTo>
                <a:cubicBezTo>
                  <a:pt x="7566095" y="3321660"/>
                  <a:pt x="7460787" y="3600363"/>
                  <a:pt x="7514706" y="3713163"/>
                </a:cubicBezTo>
                <a:cubicBezTo>
                  <a:pt x="7263807" y="3773880"/>
                  <a:pt x="7053827" y="3675159"/>
                  <a:pt x="6861505" y="3713163"/>
                </a:cubicBezTo>
                <a:cubicBezTo>
                  <a:pt x="6669183" y="3751167"/>
                  <a:pt x="6671119" y="3690705"/>
                  <a:pt x="6508892" y="3713163"/>
                </a:cubicBezTo>
                <a:cubicBezTo>
                  <a:pt x="6346665" y="3735621"/>
                  <a:pt x="5985398" y="3647093"/>
                  <a:pt x="5780543" y="3713163"/>
                </a:cubicBezTo>
                <a:cubicBezTo>
                  <a:pt x="5575688" y="3779233"/>
                  <a:pt x="5310484" y="3637809"/>
                  <a:pt x="5127342" y="3713163"/>
                </a:cubicBezTo>
                <a:cubicBezTo>
                  <a:pt x="4944200" y="3788517"/>
                  <a:pt x="4821619" y="3705231"/>
                  <a:pt x="4699582" y="3713163"/>
                </a:cubicBezTo>
                <a:cubicBezTo>
                  <a:pt x="4577545" y="3721095"/>
                  <a:pt x="4421253" y="3674472"/>
                  <a:pt x="4271821" y="3713163"/>
                </a:cubicBezTo>
                <a:cubicBezTo>
                  <a:pt x="4122389" y="3751854"/>
                  <a:pt x="4081057" y="3684076"/>
                  <a:pt x="3919208" y="3713163"/>
                </a:cubicBezTo>
                <a:cubicBezTo>
                  <a:pt x="3757359" y="3742250"/>
                  <a:pt x="3377008" y="3637710"/>
                  <a:pt x="3190860" y="3713163"/>
                </a:cubicBezTo>
                <a:cubicBezTo>
                  <a:pt x="3004712" y="3788616"/>
                  <a:pt x="2948825" y="3693436"/>
                  <a:pt x="2838247" y="3713163"/>
                </a:cubicBezTo>
                <a:cubicBezTo>
                  <a:pt x="2727669" y="3732890"/>
                  <a:pt x="2506831" y="3684072"/>
                  <a:pt x="2410486" y="3713163"/>
                </a:cubicBezTo>
                <a:cubicBezTo>
                  <a:pt x="2314141" y="3742254"/>
                  <a:pt x="1914184" y="3638935"/>
                  <a:pt x="1757285" y="3713163"/>
                </a:cubicBezTo>
                <a:cubicBezTo>
                  <a:pt x="1600386" y="3787391"/>
                  <a:pt x="1531843" y="3681376"/>
                  <a:pt x="1404672" y="3713163"/>
                </a:cubicBezTo>
                <a:cubicBezTo>
                  <a:pt x="1277501" y="3744950"/>
                  <a:pt x="945218" y="3646895"/>
                  <a:pt x="751471" y="3713163"/>
                </a:cubicBezTo>
                <a:cubicBezTo>
                  <a:pt x="557724" y="3779431"/>
                  <a:pt x="240561" y="3712063"/>
                  <a:pt x="0" y="3713163"/>
                </a:cubicBezTo>
                <a:cubicBezTo>
                  <a:pt x="-70078" y="3474994"/>
                  <a:pt x="18498" y="3379165"/>
                  <a:pt x="0" y="3108448"/>
                </a:cubicBezTo>
                <a:cubicBezTo>
                  <a:pt x="-18498" y="2837732"/>
                  <a:pt x="12822" y="2859465"/>
                  <a:pt x="0" y="2615128"/>
                </a:cubicBezTo>
                <a:cubicBezTo>
                  <a:pt x="-12822" y="2370791"/>
                  <a:pt x="34904" y="2308519"/>
                  <a:pt x="0" y="2158939"/>
                </a:cubicBezTo>
                <a:cubicBezTo>
                  <a:pt x="-34904" y="2009359"/>
                  <a:pt x="727" y="1884121"/>
                  <a:pt x="0" y="1665619"/>
                </a:cubicBezTo>
                <a:cubicBezTo>
                  <a:pt x="-727" y="1447117"/>
                  <a:pt x="17370" y="1370807"/>
                  <a:pt x="0" y="1246562"/>
                </a:cubicBezTo>
                <a:cubicBezTo>
                  <a:pt x="-17370" y="1122317"/>
                  <a:pt x="14612" y="884854"/>
                  <a:pt x="0" y="641847"/>
                </a:cubicBezTo>
                <a:cubicBezTo>
                  <a:pt x="-14612" y="398840"/>
                  <a:pt x="8896" y="176359"/>
                  <a:pt x="0" y="0"/>
                </a:cubicBezTo>
                <a:close/>
              </a:path>
              <a:path w="7514706" h="3713163" stroke="0" extrusionOk="0">
                <a:moveTo>
                  <a:pt x="0" y="0"/>
                </a:moveTo>
                <a:cubicBezTo>
                  <a:pt x="204711" y="-29224"/>
                  <a:pt x="319734" y="54420"/>
                  <a:pt x="578054" y="0"/>
                </a:cubicBezTo>
                <a:cubicBezTo>
                  <a:pt x="836374" y="-54420"/>
                  <a:pt x="1065811" y="61501"/>
                  <a:pt x="1231256" y="0"/>
                </a:cubicBezTo>
                <a:cubicBezTo>
                  <a:pt x="1396701" y="-61501"/>
                  <a:pt x="1631635" y="24396"/>
                  <a:pt x="1734163" y="0"/>
                </a:cubicBezTo>
                <a:cubicBezTo>
                  <a:pt x="1836691" y="-24396"/>
                  <a:pt x="2015319" y="31804"/>
                  <a:pt x="2161923" y="0"/>
                </a:cubicBezTo>
                <a:cubicBezTo>
                  <a:pt x="2308527" y="-31804"/>
                  <a:pt x="2617967" y="4831"/>
                  <a:pt x="2739977" y="0"/>
                </a:cubicBezTo>
                <a:cubicBezTo>
                  <a:pt x="2861987" y="-4831"/>
                  <a:pt x="3021889" y="26857"/>
                  <a:pt x="3167738" y="0"/>
                </a:cubicBezTo>
                <a:cubicBezTo>
                  <a:pt x="3313587" y="-26857"/>
                  <a:pt x="3622550" y="67763"/>
                  <a:pt x="3896086" y="0"/>
                </a:cubicBezTo>
                <a:cubicBezTo>
                  <a:pt x="4169622" y="-67763"/>
                  <a:pt x="4075890" y="2764"/>
                  <a:pt x="4248699" y="0"/>
                </a:cubicBezTo>
                <a:cubicBezTo>
                  <a:pt x="4421508" y="-2764"/>
                  <a:pt x="4570944" y="41694"/>
                  <a:pt x="4826753" y="0"/>
                </a:cubicBezTo>
                <a:cubicBezTo>
                  <a:pt x="5082562" y="-41694"/>
                  <a:pt x="5037881" y="36555"/>
                  <a:pt x="5179367" y="0"/>
                </a:cubicBezTo>
                <a:cubicBezTo>
                  <a:pt x="5320853" y="-36555"/>
                  <a:pt x="5436233" y="18071"/>
                  <a:pt x="5607127" y="0"/>
                </a:cubicBezTo>
                <a:cubicBezTo>
                  <a:pt x="5778021" y="-18071"/>
                  <a:pt x="5783875" y="9261"/>
                  <a:pt x="5959740" y="0"/>
                </a:cubicBezTo>
                <a:cubicBezTo>
                  <a:pt x="6135605" y="-9261"/>
                  <a:pt x="6249165" y="45175"/>
                  <a:pt x="6462647" y="0"/>
                </a:cubicBezTo>
                <a:cubicBezTo>
                  <a:pt x="6676129" y="-45175"/>
                  <a:pt x="6730191" y="8848"/>
                  <a:pt x="6965554" y="0"/>
                </a:cubicBezTo>
                <a:cubicBezTo>
                  <a:pt x="7200917" y="-8848"/>
                  <a:pt x="7325593" y="40951"/>
                  <a:pt x="7514706" y="0"/>
                </a:cubicBezTo>
                <a:cubicBezTo>
                  <a:pt x="7584101" y="282371"/>
                  <a:pt x="7504501" y="315642"/>
                  <a:pt x="7514706" y="604715"/>
                </a:cubicBezTo>
                <a:cubicBezTo>
                  <a:pt x="7524911" y="893789"/>
                  <a:pt x="7502394" y="911217"/>
                  <a:pt x="7514706" y="1060904"/>
                </a:cubicBezTo>
                <a:cubicBezTo>
                  <a:pt x="7527018" y="1210591"/>
                  <a:pt x="7493085" y="1372276"/>
                  <a:pt x="7514706" y="1517092"/>
                </a:cubicBezTo>
                <a:cubicBezTo>
                  <a:pt x="7536327" y="1661908"/>
                  <a:pt x="7476321" y="1809856"/>
                  <a:pt x="7514706" y="1936149"/>
                </a:cubicBezTo>
                <a:cubicBezTo>
                  <a:pt x="7553091" y="2062442"/>
                  <a:pt x="7472761" y="2290179"/>
                  <a:pt x="7514706" y="2540864"/>
                </a:cubicBezTo>
                <a:cubicBezTo>
                  <a:pt x="7556651" y="2791549"/>
                  <a:pt x="7496178" y="2814535"/>
                  <a:pt x="7514706" y="3034185"/>
                </a:cubicBezTo>
                <a:cubicBezTo>
                  <a:pt x="7533234" y="3253835"/>
                  <a:pt x="7513349" y="3560044"/>
                  <a:pt x="7514706" y="3713163"/>
                </a:cubicBezTo>
                <a:cubicBezTo>
                  <a:pt x="7250631" y="3731334"/>
                  <a:pt x="7197794" y="3660921"/>
                  <a:pt x="6936652" y="3713163"/>
                </a:cubicBezTo>
                <a:cubicBezTo>
                  <a:pt x="6675510" y="3765405"/>
                  <a:pt x="6567881" y="3696992"/>
                  <a:pt x="6433744" y="3713163"/>
                </a:cubicBezTo>
                <a:cubicBezTo>
                  <a:pt x="6299607" y="3729334"/>
                  <a:pt x="6056527" y="3676944"/>
                  <a:pt x="5705396" y="3713163"/>
                </a:cubicBezTo>
                <a:cubicBezTo>
                  <a:pt x="5354265" y="3749382"/>
                  <a:pt x="5399544" y="3649865"/>
                  <a:pt x="5127342" y="3713163"/>
                </a:cubicBezTo>
                <a:cubicBezTo>
                  <a:pt x="4855140" y="3776461"/>
                  <a:pt x="4588086" y="3627545"/>
                  <a:pt x="4398993" y="3713163"/>
                </a:cubicBezTo>
                <a:cubicBezTo>
                  <a:pt x="4209900" y="3798781"/>
                  <a:pt x="3899281" y="3691808"/>
                  <a:pt x="3670645" y="3713163"/>
                </a:cubicBezTo>
                <a:cubicBezTo>
                  <a:pt x="3442009" y="3734518"/>
                  <a:pt x="3249947" y="3711181"/>
                  <a:pt x="3092591" y="3713163"/>
                </a:cubicBezTo>
                <a:cubicBezTo>
                  <a:pt x="2935235" y="3715145"/>
                  <a:pt x="2863458" y="3678659"/>
                  <a:pt x="2664830" y="3713163"/>
                </a:cubicBezTo>
                <a:cubicBezTo>
                  <a:pt x="2466202" y="3747667"/>
                  <a:pt x="2255016" y="3671806"/>
                  <a:pt x="1936482" y="3713163"/>
                </a:cubicBezTo>
                <a:cubicBezTo>
                  <a:pt x="1617948" y="3754520"/>
                  <a:pt x="1539986" y="3692013"/>
                  <a:pt x="1433575" y="3713163"/>
                </a:cubicBezTo>
                <a:cubicBezTo>
                  <a:pt x="1327164" y="3734313"/>
                  <a:pt x="1138584" y="3699988"/>
                  <a:pt x="1005814" y="3713163"/>
                </a:cubicBezTo>
                <a:cubicBezTo>
                  <a:pt x="873044" y="3726338"/>
                  <a:pt x="734085" y="3695116"/>
                  <a:pt x="653201" y="3713163"/>
                </a:cubicBezTo>
                <a:cubicBezTo>
                  <a:pt x="572317" y="3731210"/>
                  <a:pt x="273709" y="3689713"/>
                  <a:pt x="0" y="3713163"/>
                </a:cubicBezTo>
                <a:cubicBezTo>
                  <a:pt x="-15183" y="3541389"/>
                  <a:pt x="26722" y="3461938"/>
                  <a:pt x="0" y="3294106"/>
                </a:cubicBezTo>
                <a:cubicBezTo>
                  <a:pt x="-26722" y="3126274"/>
                  <a:pt x="28344" y="3016709"/>
                  <a:pt x="0" y="2800786"/>
                </a:cubicBezTo>
                <a:cubicBezTo>
                  <a:pt x="-28344" y="2584863"/>
                  <a:pt x="11320" y="2522797"/>
                  <a:pt x="0" y="2307466"/>
                </a:cubicBezTo>
                <a:cubicBezTo>
                  <a:pt x="-11320" y="2092135"/>
                  <a:pt x="55817" y="1971843"/>
                  <a:pt x="0" y="1739882"/>
                </a:cubicBezTo>
                <a:cubicBezTo>
                  <a:pt x="-55817" y="1507921"/>
                  <a:pt x="15028" y="1393811"/>
                  <a:pt x="0" y="1172299"/>
                </a:cubicBezTo>
                <a:cubicBezTo>
                  <a:pt x="-15028" y="950787"/>
                  <a:pt x="16670" y="866848"/>
                  <a:pt x="0" y="604715"/>
                </a:cubicBezTo>
                <a:cubicBezTo>
                  <a:pt x="-16670" y="342582"/>
                  <a:pt x="10424" y="28797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1606486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ARN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được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tạo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theo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nguyên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tắc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Đơn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là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4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loại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nuclêôtic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A, </a:t>
            </a: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G, X.</a:t>
            </a:r>
          </a:p>
          <a:p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ARN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chỉ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gồm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một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chuỗi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pôlinuclêôtit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3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loại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ARN: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            +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mARN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dạng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mạch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thẳng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            +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tARN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trúc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3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thuỳ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            +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rARN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nhiều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vùng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xoắn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cục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bộ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D3D2-8118-45D9-B559-297714A5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04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D871C6-0504-4A96-A5D7-CF410CF3910E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9855-A94C-432C-ACEC-288D2E9A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4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D2089-B7E1-4349-8BF6-E3E71EE5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I. Protein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Food on a table&#10;&#10;Description automatically generated">
            <a:extLst>
              <a:ext uri="{FF2B5EF4-FFF2-40B4-BE49-F238E27FC236}">
                <a16:creationId xmlns:a16="http://schemas.microsoft.com/office/drawing/2014/main" id="{2717BA50-CCE8-415E-8F7A-F20134C3E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4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C9BCBE-C174-4DF7-A74C-C1FB07BA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640F4EA-B0FB-4E73-A721-6F9CF8662D23}" type="datetime1">
              <a:rPr lang="en-US" smtClean="0">
                <a:solidFill>
                  <a:srgbClr val="FFFFFF"/>
                </a:solidFill>
              </a:rPr>
              <a:t>10/15/2020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DCE17-E5EC-4B87-880C-6B25B99E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29DD704B-C5F2-4EDA-9345-A901F7C0EEDF}" type="slidenum">
              <a:rPr lang="en-US" smtClean="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827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B7C7A2D-4DDF-4ECF-A1B1-AD211C4F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34" y="2005012"/>
            <a:ext cx="3855665" cy="4351338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213EEE-60AE-4E97-BF06-4778FE63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76" y="961915"/>
            <a:ext cx="10668424" cy="1325563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C00000"/>
                  </a:solidFill>
                </a:ln>
              </a:rPr>
              <a:t>b)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Chức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năng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125E-ACEA-4B29-ADBC-2EFB4C7F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28" y="3016100"/>
            <a:ext cx="7514706" cy="2879985"/>
          </a:xfrm>
          <a:custGeom>
            <a:avLst/>
            <a:gdLst>
              <a:gd name="connsiteX0" fmla="*/ 0 w 7514706"/>
              <a:gd name="connsiteY0" fmla="*/ 0 h 2879985"/>
              <a:gd name="connsiteX1" fmla="*/ 502907 w 7514706"/>
              <a:gd name="connsiteY1" fmla="*/ 0 h 2879985"/>
              <a:gd name="connsiteX2" fmla="*/ 1005814 w 7514706"/>
              <a:gd name="connsiteY2" fmla="*/ 0 h 2879985"/>
              <a:gd name="connsiteX3" fmla="*/ 1659016 w 7514706"/>
              <a:gd name="connsiteY3" fmla="*/ 0 h 2879985"/>
              <a:gd name="connsiteX4" fmla="*/ 2161923 w 7514706"/>
              <a:gd name="connsiteY4" fmla="*/ 0 h 2879985"/>
              <a:gd name="connsiteX5" fmla="*/ 2815124 w 7514706"/>
              <a:gd name="connsiteY5" fmla="*/ 0 h 2879985"/>
              <a:gd name="connsiteX6" fmla="*/ 3318032 w 7514706"/>
              <a:gd name="connsiteY6" fmla="*/ 0 h 2879985"/>
              <a:gd name="connsiteX7" fmla="*/ 3670645 w 7514706"/>
              <a:gd name="connsiteY7" fmla="*/ 0 h 2879985"/>
              <a:gd name="connsiteX8" fmla="*/ 4098405 w 7514706"/>
              <a:gd name="connsiteY8" fmla="*/ 0 h 2879985"/>
              <a:gd name="connsiteX9" fmla="*/ 4526165 w 7514706"/>
              <a:gd name="connsiteY9" fmla="*/ 0 h 2879985"/>
              <a:gd name="connsiteX10" fmla="*/ 5029072 w 7514706"/>
              <a:gd name="connsiteY10" fmla="*/ 0 h 2879985"/>
              <a:gd name="connsiteX11" fmla="*/ 5682274 w 7514706"/>
              <a:gd name="connsiteY11" fmla="*/ 0 h 2879985"/>
              <a:gd name="connsiteX12" fmla="*/ 6260328 w 7514706"/>
              <a:gd name="connsiteY12" fmla="*/ 0 h 2879985"/>
              <a:gd name="connsiteX13" fmla="*/ 6763235 w 7514706"/>
              <a:gd name="connsiteY13" fmla="*/ 0 h 2879985"/>
              <a:gd name="connsiteX14" fmla="*/ 7514706 w 7514706"/>
              <a:gd name="connsiteY14" fmla="*/ 0 h 2879985"/>
              <a:gd name="connsiteX15" fmla="*/ 7514706 w 7514706"/>
              <a:gd name="connsiteY15" fmla="*/ 489597 h 2879985"/>
              <a:gd name="connsiteX16" fmla="*/ 7514706 w 7514706"/>
              <a:gd name="connsiteY16" fmla="*/ 1007995 h 2879985"/>
              <a:gd name="connsiteX17" fmla="*/ 7514706 w 7514706"/>
              <a:gd name="connsiteY17" fmla="*/ 1641591 h 2879985"/>
              <a:gd name="connsiteX18" fmla="*/ 7514706 w 7514706"/>
              <a:gd name="connsiteY18" fmla="*/ 2275188 h 2879985"/>
              <a:gd name="connsiteX19" fmla="*/ 7514706 w 7514706"/>
              <a:gd name="connsiteY19" fmla="*/ 2879985 h 2879985"/>
              <a:gd name="connsiteX20" fmla="*/ 6861505 w 7514706"/>
              <a:gd name="connsiteY20" fmla="*/ 2879985 h 2879985"/>
              <a:gd name="connsiteX21" fmla="*/ 6133156 w 7514706"/>
              <a:gd name="connsiteY21" fmla="*/ 2879985 h 2879985"/>
              <a:gd name="connsiteX22" fmla="*/ 5630249 w 7514706"/>
              <a:gd name="connsiteY22" fmla="*/ 2879985 h 2879985"/>
              <a:gd name="connsiteX23" fmla="*/ 5202489 w 7514706"/>
              <a:gd name="connsiteY23" fmla="*/ 2879985 h 2879985"/>
              <a:gd name="connsiteX24" fmla="*/ 4474140 w 7514706"/>
              <a:gd name="connsiteY24" fmla="*/ 2879985 h 2879985"/>
              <a:gd name="connsiteX25" fmla="*/ 3820939 w 7514706"/>
              <a:gd name="connsiteY25" fmla="*/ 2879985 h 2879985"/>
              <a:gd name="connsiteX26" fmla="*/ 3393179 w 7514706"/>
              <a:gd name="connsiteY26" fmla="*/ 2879985 h 2879985"/>
              <a:gd name="connsiteX27" fmla="*/ 2965419 w 7514706"/>
              <a:gd name="connsiteY27" fmla="*/ 2879985 h 2879985"/>
              <a:gd name="connsiteX28" fmla="*/ 2462511 w 7514706"/>
              <a:gd name="connsiteY28" fmla="*/ 2879985 h 2879985"/>
              <a:gd name="connsiteX29" fmla="*/ 2109898 w 7514706"/>
              <a:gd name="connsiteY29" fmla="*/ 2879985 h 2879985"/>
              <a:gd name="connsiteX30" fmla="*/ 1381550 w 7514706"/>
              <a:gd name="connsiteY30" fmla="*/ 2879985 h 2879985"/>
              <a:gd name="connsiteX31" fmla="*/ 728348 w 7514706"/>
              <a:gd name="connsiteY31" fmla="*/ 2879985 h 2879985"/>
              <a:gd name="connsiteX32" fmla="*/ 0 w 7514706"/>
              <a:gd name="connsiteY32" fmla="*/ 2879985 h 2879985"/>
              <a:gd name="connsiteX33" fmla="*/ 0 w 7514706"/>
              <a:gd name="connsiteY33" fmla="*/ 2361588 h 2879985"/>
              <a:gd name="connsiteX34" fmla="*/ 0 w 7514706"/>
              <a:gd name="connsiteY34" fmla="*/ 1727991 h 2879985"/>
              <a:gd name="connsiteX35" fmla="*/ 0 w 7514706"/>
              <a:gd name="connsiteY35" fmla="*/ 1180794 h 2879985"/>
              <a:gd name="connsiteX36" fmla="*/ 0 w 7514706"/>
              <a:gd name="connsiteY36" fmla="*/ 633597 h 2879985"/>
              <a:gd name="connsiteX37" fmla="*/ 0 w 7514706"/>
              <a:gd name="connsiteY37" fmla="*/ 0 h 287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14706" h="2879985" fill="none" extrusionOk="0">
                <a:moveTo>
                  <a:pt x="0" y="0"/>
                </a:moveTo>
                <a:cubicBezTo>
                  <a:pt x="155947" y="-23768"/>
                  <a:pt x="311676" y="38688"/>
                  <a:pt x="502907" y="0"/>
                </a:cubicBezTo>
                <a:cubicBezTo>
                  <a:pt x="694138" y="-38688"/>
                  <a:pt x="825791" y="7150"/>
                  <a:pt x="1005814" y="0"/>
                </a:cubicBezTo>
                <a:cubicBezTo>
                  <a:pt x="1185837" y="-7150"/>
                  <a:pt x="1409126" y="56802"/>
                  <a:pt x="1659016" y="0"/>
                </a:cubicBezTo>
                <a:cubicBezTo>
                  <a:pt x="1908906" y="-56802"/>
                  <a:pt x="2033148" y="23968"/>
                  <a:pt x="2161923" y="0"/>
                </a:cubicBezTo>
                <a:cubicBezTo>
                  <a:pt x="2290698" y="-23968"/>
                  <a:pt x="2575079" y="71693"/>
                  <a:pt x="2815124" y="0"/>
                </a:cubicBezTo>
                <a:cubicBezTo>
                  <a:pt x="3055169" y="-71693"/>
                  <a:pt x="3126417" y="53128"/>
                  <a:pt x="3318032" y="0"/>
                </a:cubicBezTo>
                <a:cubicBezTo>
                  <a:pt x="3509647" y="-53128"/>
                  <a:pt x="3540958" y="31909"/>
                  <a:pt x="3670645" y="0"/>
                </a:cubicBezTo>
                <a:cubicBezTo>
                  <a:pt x="3800332" y="-31909"/>
                  <a:pt x="3944653" y="34935"/>
                  <a:pt x="4098405" y="0"/>
                </a:cubicBezTo>
                <a:cubicBezTo>
                  <a:pt x="4252157" y="-34935"/>
                  <a:pt x="4380070" y="22168"/>
                  <a:pt x="4526165" y="0"/>
                </a:cubicBezTo>
                <a:cubicBezTo>
                  <a:pt x="4672260" y="-22168"/>
                  <a:pt x="4806876" y="54516"/>
                  <a:pt x="5029072" y="0"/>
                </a:cubicBezTo>
                <a:cubicBezTo>
                  <a:pt x="5251268" y="-54516"/>
                  <a:pt x="5360305" y="29139"/>
                  <a:pt x="5682274" y="0"/>
                </a:cubicBezTo>
                <a:cubicBezTo>
                  <a:pt x="6004243" y="-29139"/>
                  <a:pt x="6111151" y="28876"/>
                  <a:pt x="6260328" y="0"/>
                </a:cubicBezTo>
                <a:cubicBezTo>
                  <a:pt x="6409505" y="-28876"/>
                  <a:pt x="6561557" y="23373"/>
                  <a:pt x="6763235" y="0"/>
                </a:cubicBezTo>
                <a:cubicBezTo>
                  <a:pt x="6964913" y="-23373"/>
                  <a:pt x="7340382" y="53142"/>
                  <a:pt x="7514706" y="0"/>
                </a:cubicBezTo>
                <a:cubicBezTo>
                  <a:pt x="7534626" y="148205"/>
                  <a:pt x="7511559" y="355344"/>
                  <a:pt x="7514706" y="489597"/>
                </a:cubicBezTo>
                <a:cubicBezTo>
                  <a:pt x="7517853" y="623850"/>
                  <a:pt x="7453781" y="855456"/>
                  <a:pt x="7514706" y="1007995"/>
                </a:cubicBezTo>
                <a:cubicBezTo>
                  <a:pt x="7575631" y="1160534"/>
                  <a:pt x="7477360" y="1437270"/>
                  <a:pt x="7514706" y="1641591"/>
                </a:cubicBezTo>
                <a:cubicBezTo>
                  <a:pt x="7552052" y="1845912"/>
                  <a:pt x="7468000" y="2132693"/>
                  <a:pt x="7514706" y="2275188"/>
                </a:cubicBezTo>
                <a:cubicBezTo>
                  <a:pt x="7561412" y="2417683"/>
                  <a:pt x="7503505" y="2649090"/>
                  <a:pt x="7514706" y="2879985"/>
                </a:cubicBezTo>
                <a:cubicBezTo>
                  <a:pt x="7198243" y="2901560"/>
                  <a:pt x="7015645" y="2807929"/>
                  <a:pt x="6861505" y="2879985"/>
                </a:cubicBezTo>
                <a:cubicBezTo>
                  <a:pt x="6707365" y="2952041"/>
                  <a:pt x="6363164" y="2861212"/>
                  <a:pt x="6133156" y="2879985"/>
                </a:cubicBezTo>
                <a:cubicBezTo>
                  <a:pt x="5903148" y="2898758"/>
                  <a:pt x="5763321" y="2869636"/>
                  <a:pt x="5630249" y="2879985"/>
                </a:cubicBezTo>
                <a:cubicBezTo>
                  <a:pt x="5497177" y="2890334"/>
                  <a:pt x="5290948" y="2875141"/>
                  <a:pt x="5202489" y="2879985"/>
                </a:cubicBezTo>
                <a:cubicBezTo>
                  <a:pt x="5114030" y="2884829"/>
                  <a:pt x="4819232" y="2793719"/>
                  <a:pt x="4474140" y="2879985"/>
                </a:cubicBezTo>
                <a:cubicBezTo>
                  <a:pt x="4129048" y="2966251"/>
                  <a:pt x="4137596" y="2872767"/>
                  <a:pt x="3820939" y="2879985"/>
                </a:cubicBezTo>
                <a:cubicBezTo>
                  <a:pt x="3504282" y="2887203"/>
                  <a:pt x="3536592" y="2869715"/>
                  <a:pt x="3393179" y="2879985"/>
                </a:cubicBezTo>
                <a:cubicBezTo>
                  <a:pt x="3249766" y="2890255"/>
                  <a:pt x="3059148" y="2857389"/>
                  <a:pt x="2965419" y="2879985"/>
                </a:cubicBezTo>
                <a:cubicBezTo>
                  <a:pt x="2871690" y="2902581"/>
                  <a:pt x="2624806" y="2870091"/>
                  <a:pt x="2462511" y="2879985"/>
                </a:cubicBezTo>
                <a:cubicBezTo>
                  <a:pt x="2300216" y="2889879"/>
                  <a:pt x="2272125" y="2857527"/>
                  <a:pt x="2109898" y="2879985"/>
                </a:cubicBezTo>
                <a:cubicBezTo>
                  <a:pt x="1947671" y="2902443"/>
                  <a:pt x="1581517" y="2810212"/>
                  <a:pt x="1381550" y="2879985"/>
                </a:cubicBezTo>
                <a:cubicBezTo>
                  <a:pt x="1181583" y="2949758"/>
                  <a:pt x="916958" y="2807809"/>
                  <a:pt x="728348" y="2879985"/>
                </a:cubicBezTo>
                <a:cubicBezTo>
                  <a:pt x="539738" y="2952161"/>
                  <a:pt x="344753" y="2805029"/>
                  <a:pt x="0" y="2879985"/>
                </a:cubicBezTo>
                <a:cubicBezTo>
                  <a:pt x="-24374" y="2634002"/>
                  <a:pt x="6299" y="2560374"/>
                  <a:pt x="0" y="2361588"/>
                </a:cubicBezTo>
                <a:cubicBezTo>
                  <a:pt x="-6299" y="2162802"/>
                  <a:pt x="15838" y="1946051"/>
                  <a:pt x="0" y="1727991"/>
                </a:cubicBezTo>
                <a:cubicBezTo>
                  <a:pt x="-15838" y="1509931"/>
                  <a:pt x="8355" y="1291947"/>
                  <a:pt x="0" y="1180794"/>
                </a:cubicBezTo>
                <a:cubicBezTo>
                  <a:pt x="-8355" y="1069641"/>
                  <a:pt x="42934" y="885577"/>
                  <a:pt x="0" y="633597"/>
                </a:cubicBezTo>
                <a:cubicBezTo>
                  <a:pt x="-42934" y="381617"/>
                  <a:pt x="4592" y="238212"/>
                  <a:pt x="0" y="0"/>
                </a:cubicBezTo>
                <a:close/>
              </a:path>
              <a:path w="7514706" h="2879985" stroke="0" extrusionOk="0">
                <a:moveTo>
                  <a:pt x="0" y="0"/>
                </a:moveTo>
                <a:cubicBezTo>
                  <a:pt x="204711" y="-29224"/>
                  <a:pt x="319734" y="54420"/>
                  <a:pt x="578054" y="0"/>
                </a:cubicBezTo>
                <a:cubicBezTo>
                  <a:pt x="836374" y="-54420"/>
                  <a:pt x="1065811" y="61501"/>
                  <a:pt x="1231256" y="0"/>
                </a:cubicBezTo>
                <a:cubicBezTo>
                  <a:pt x="1396701" y="-61501"/>
                  <a:pt x="1631635" y="24396"/>
                  <a:pt x="1734163" y="0"/>
                </a:cubicBezTo>
                <a:cubicBezTo>
                  <a:pt x="1836691" y="-24396"/>
                  <a:pt x="2015319" y="31804"/>
                  <a:pt x="2161923" y="0"/>
                </a:cubicBezTo>
                <a:cubicBezTo>
                  <a:pt x="2308527" y="-31804"/>
                  <a:pt x="2617967" y="4831"/>
                  <a:pt x="2739977" y="0"/>
                </a:cubicBezTo>
                <a:cubicBezTo>
                  <a:pt x="2861987" y="-4831"/>
                  <a:pt x="3021889" y="26857"/>
                  <a:pt x="3167738" y="0"/>
                </a:cubicBezTo>
                <a:cubicBezTo>
                  <a:pt x="3313587" y="-26857"/>
                  <a:pt x="3622550" y="67763"/>
                  <a:pt x="3896086" y="0"/>
                </a:cubicBezTo>
                <a:cubicBezTo>
                  <a:pt x="4169622" y="-67763"/>
                  <a:pt x="4075890" y="2764"/>
                  <a:pt x="4248699" y="0"/>
                </a:cubicBezTo>
                <a:cubicBezTo>
                  <a:pt x="4421508" y="-2764"/>
                  <a:pt x="4570944" y="41694"/>
                  <a:pt x="4826753" y="0"/>
                </a:cubicBezTo>
                <a:cubicBezTo>
                  <a:pt x="5082562" y="-41694"/>
                  <a:pt x="5037881" y="36555"/>
                  <a:pt x="5179367" y="0"/>
                </a:cubicBezTo>
                <a:cubicBezTo>
                  <a:pt x="5320853" y="-36555"/>
                  <a:pt x="5436233" y="18071"/>
                  <a:pt x="5607127" y="0"/>
                </a:cubicBezTo>
                <a:cubicBezTo>
                  <a:pt x="5778021" y="-18071"/>
                  <a:pt x="5783875" y="9261"/>
                  <a:pt x="5959740" y="0"/>
                </a:cubicBezTo>
                <a:cubicBezTo>
                  <a:pt x="6135605" y="-9261"/>
                  <a:pt x="6249165" y="45175"/>
                  <a:pt x="6462647" y="0"/>
                </a:cubicBezTo>
                <a:cubicBezTo>
                  <a:pt x="6676129" y="-45175"/>
                  <a:pt x="6730191" y="8848"/>
                  <a:pt x="6965554" y="0"/>
                </a:cubicBezTo>
                <a:cubicBezTo>
                  <a:pt x="7200917" y="-8848"/>
                  <a:pt x="7325593" y="40951"/>
                  <a:pt x="7514706" y="0"/>
                </a:cubicBezTo>
                <a:cubicBezTo>
                  <a:pt x="7515357" y="156625"/>
                  <a:pt x="7498696" y="341572"/>
                  <a:pt x="7514706" y="633597"/>
                </a:cubicBezTo>
                <a:cubicBezTo>
                  <a:pt x="7530716" y="925622"/>
                  <a:pt x="7501987" y="1039993"/>
                  <a:pt x="7514706" y="1151994"/>
                </a:cubicBezTo>
                <a:cubicBezTo>
                  <a:pt x="7527425" y="1263995"/>
                  <a:pt x="7463456" y="1475741"/>
                  <a:pt x="7514706" y="1670391"/>
                </a:cubicBezTo>
                <a:cubicBezTo>
                  <a:pt x="7565956" y="1865041"/>
                  <a:pt x="7503388" y="1944042"/>
                  <a:pt x="7514706" y="2159989"/>
                </a:cubicBezTo>
                <a:cubicBezTo>
                  <a:pt x="7526024" y="2375936"/>
                  <a:pt x="7472186" y="2606417"/>
                  <a:pt x="7514706" y="2879985"/>
                </a:cubicBezTo>
                <a:cubicBezTo>
                  <a:pt x="7324576" y="2883968"/>
                  <a:pt x="7228093" y="2835933"/>
                  <a:pt x="7011799" y="2879985"/>
                </a:cubicBezTo>
                <a:cubicBezTo>
                  <a:pt x="6795505" y="2924037"/>
                  <a:pt x="6674939" y="2837289"/>
                  <a:pt x="6584039" y="2879985"/>
                </a:cubicBezTo>
                <a:cubicBezTo>
                  <a:pt x="6493139" y="2922681"/>
                  <a:pt x="6067214" y="2869413"/>
                  <a:pt x="5855690" y="2879985"/>
                </a:cubicBezTo>
                <a:cubicBezTo>
                  <a:pt x="5644166" y="2890557"/>
                  <a:pt x="5481715" y="2857078"/>
                  <a:pt x="5352783" y="2879985"/>
                </a:cubicBezTo>
                <a:cubicBezTo>
                  <a:pt x="5223851" y="2902892"/>
                  <a:pt x="4979610" y="2849575"/>
                  <a:pt x="4624434" y="2879985"/>
                </a:cubicBezTo>
                <a:cubicBezTo>
                  <a:pt x="4269258" y="2910395"/>
                  <a:pt x="4318582" y="2816687"/>
                  <a:pt x="4046380" y="2879985"/>
                </a:cubicBezTo>
                <a:cubicBezTo>
                  <a:pt x="3774178" y="2943283"/>
                  <a:pt x="3505979" y="2875927"/>
                  <a:pt x="3318032" y="2879985"/>
                </a:cubicBezTo>
                <a:cubicBezTo>
                  <a:pt x="3130085" y="2884043"/>
                  <a:pt x="2820102" y="2863699"/>
                  <a:pt x="2589683" y="2879985"/>
                </a:cubicBezTo>
                <a:cubicBezTo>
                  <a:pt x="2359264" y="2896271"/>
                  <a:pt x="2168985" y="2878003"/>
                  <a:pt x="2011629" y="2879985"/>
                </a:cubicBezTo>
                <a:cubicBezTo>
                  <a:pt x="1854273" y="2881967"/>
                  <a:pt x="1781665" y="2843088"/>
                  <a:pt x="1583869" y="2879985"/>
                </a:cubicBezTo>
                <a:cubicBezTo>
                  <a:pt x="1386073" y="2916882"/>
                  <a:pt x="1175080" y="2843359"/>
                  <a:pt x="855520" y="2879985"/>
                </a:cubicBezTo>
                <a:cubicBezTo>
                  <a:pt x="535960" y="2916611"/>
                  <a:pt x="377160" y="2787513"/>
                  <a:pt x="0" y="2879985"/>
                </a:cubicBezTo>
                <a:cubicBezTo>
                  <a:pt x="-39542" y="2738709"/>
                  <a:pt x="54776" y="2502299"/>
                  <a:pt x="0" y="2361588"/>
                </a:cubicBezTo>
                <a:cubicBezTo>
                  <a:pt x="-54776" y="2220877"/>
                  <a:pt x="2219" y="1961547"/>
                  <a:pt x="0" y="1843190"/>
                </a:cubicBezTo>
                <a:cubicBezTo>
                  <a:pt x="-2219" y="1724833"/>
                  <a:pt x="51201" y="1411848"/>
                  <a:pt x="0" y="1295993"/>
                </a:cubicBezTo>
                <a:cubicBezTo>
                  <a:pt x="-51201" y="1180138"/>
                  <a:pt x="23601" y="916044"/>
                  <a:pt x="0" y="691196"/>
                </a:cubicBezTo>
                <a:cubicBezTo>
                  <a:pt x="-23601" y="466348"/>
                  <a:pt x="79852" y="24062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1606486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mARN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truyền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thông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tin di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truyền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từ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ADN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tới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ribôxôm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là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khuôn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để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tổng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hợp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prôtêin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rARN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cùng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với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prôtêin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tạo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ribôxôm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nơi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tổng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hợp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prôtêin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tARN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Vận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chuyển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a.a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tới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nơi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tổng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hợp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prôtêin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D3D2-8118-45D9-B559-297714A5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04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9E7E45-453C-48D9-A848-24AD5183C736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9855-A94C-432C-ACEC-288D2E9A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EAB82-78EF-4CA3-A385-CFC0B43D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</a:rPr>
              <a:t>Dặn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dò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2FA924-C152-4A2E-AB06-61F137B1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5113990" cy="3353476"/>
          </a:xfrm>
        </p:spPr>
        <p:txBody>
          <a:bodyPr anchor="t">
            <a:normAutofit/>
          </a:bodyPr>
          <a:lstStyle/>
          <a:p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Về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nhà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học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bài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: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mô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tả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cấu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trúc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prôtêin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, ADN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và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ARN</a:t>
            </a:r>
          </a:p>
          <a:p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Chuẩn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bị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bài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tế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bào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nhân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sơ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12AB2-17D4-4B8D-8B56-5C6AE16C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1315749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7FB2B1-2BC2-4C09-9233-B186C9E96FAF}" type="datetime1">
              <a:rPr lang="en-US" sz="1100" smtClean="0">
                <a:solidFill>
                  <a:srgbClr val="898989"/>
                </a:solidFill>
              </a:rPr>
              <a:t>10/15/2020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12B0D76A-8E4F-4A23-B646-17B39826A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949101"/>
            <a:ext cx="4142232" cy="38833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7663-31C7-4C0C-BBA6-8E70FC7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5F810-CEE9-453B-A7AB-1089C7D7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E46D47-91D5-4AC5-9851-4E9CE256BDE0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10/15/2020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903A4-CBA1-4E86-B054-C6BAD54C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DD704B-C5F2-4EDA-9345-A901F7C0EEDF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35015A9E-9C73-423C-8285-52FFD9CF8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 b="531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8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0310-BFA3-4228-BD08-A9C4A967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9" y="136525"/>
            <a:ext cx="10515600" cy="890238"/>
          </a:xfrm>
        </p:spPr>
        <p:txBody>
          <a:bodyPr/>
          <a:lstStyle/>
          <a:p>
            <a:r>
              <a:rPr lang="en-US" dirty="0">
                <a:ln>
                  <a:solidFill>
                    <a:srgbClr val="C00000"/>
                  </a:solidFill>
                </a:ln>
              </a:rPr>
              <a:t>1.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trúc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của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Prôtêin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3D957676-0E81-437E-B41A-06896FE2F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1862"/>
            <a:ext cx="7525536" cy="57796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D6DCF-1645-40C3-8ED7-D5F56C37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7EB948-7677-4638-9284-1E501993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447-1A03-4BB5-91A0-27BC4B8DC912}" type="datetime1">
              <a:rPr lang="en-US" smtClean="0"/>
              <a:t>10/15/2020</a:t>
            </a:fld>
            <a:endParaRPr lang="en-US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05C253BE-6832-4F25-8659-A0D24427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40" y="3764803"/>
            <a:ext cx="2905997" cy="291046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A41313D-5AB3-4941-931D-99279DA4F6D8}"/>
              </a:ext>
            </a:extLst>
          </p:cNvPr>
          <p:cNvSpPr/>
          <p:nvPr/>
        </p:nvSpPr>
        <p:spPr>
          <a:xfrm>
            <a:off x="6727556" y="1892730"/>
            <a:ext cx="3766088" cy="1731935"/>
          </a:xfrm>
          <a:prstGeom prst="cloudCallout">
            <a:avLst>
              <a:gd name="adj1" fmla="val 65998"/>
              <a:gd name="adj2" fmla="val 759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Protein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được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cấu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tạo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theo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nguyên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tắc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gì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E20CB071-26CA-4D93-AFCD-E33D9EEE6D5A}"/>
              </a:ext>
            </a:extLst>
          </p:cNvPr>
          <p:cNvSpPr/>
          <p:nvPr/>
        </p:nvSpPr>
        <p:spPr>
          <a:xfrm>
            <a:off x="8425911" y="21597"/>
            <a:ext cx="3766088" cy="2008681"/>
          </a:xfrm>
          <a:prstGeom prst="cloudCallout">
            <a:avLst>
              <a:gd name="adj1" fmla="val 15792"/>
              <a:gd name="adj2" fmla="val 1548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Đơn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phân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cấu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tạo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nên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Protein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là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56A77-2765-4139-BCAD-E56EE4B8268C}"/>
              </a:ext>
            </a:extLst>
          </p:cNvPr>
          <p:cNvSpPr txBox="1"/>
          <p:nvPr/>
        </p:nvSpPr>
        <p:spPr>
          <a:xfrm>
            <a:off x="9520117" y="2833767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Đa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phân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CF5E2-C1D0-41EA-AA04-6D5AF4C89BCE}"/>
              </a:ext>
            </a:extLst>
          </p:cNvPr>
          <p:cNvSpPr txBox="1"/>
          <p:nvPr/>
        </p:nvSpPr>
        <p:spPr>
          <a:xfrm>
            <a:off x="10398038" y="1080636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Axit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amin</a:t>
            </a:r>
          </a:p>
        </p:txBody>
      </p:sp>
    </p:spTree>
    <p:extLst>
      <p:ext uri="{BB962C8B-B14F-4D97-AF65-F5344CB8AC3E}">
        <p14:creationId xmlns:p14="http://schemas.microsoft.com/office/powerpoint/2010/main" val="383121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2AE03E-0DAC-4226-90FC-50D42CBC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1. </a:t>
            </a:r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Cấu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trúc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của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</a:rPr>
              <a:t>Prôtêin</a:t>
            </a:r>
            <a:endParaRPr lang="en-US" dirty="0">
              <a:ln>
                <a:solidFill>
                  <a:srgbClr val="C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3D784AE-5F8C-4AAD-9B4F-4E801FCB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" y="2274165"/>
            <a:ext cx="3431821" cy="321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96756-DFF0-43FF-8B04-75BB7560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753936"/>
            <a:ext cx="8483601" cy="3469766"/>
          </a:xfrm>
          <a:custGeom>
            <a:avLst/>
            <a:gdLst>
              <a:gd name="connsiteX0" fmla="*/ 0 w 8483601"/>
              <a:gd name="connsiteY0" fmla="*/ 0 h 3469766"/>
              <a:gd name="connsiteX1" fmla="*/ 556147 w 8483601"/>
              <a:gd name="connsiteY1" fmla="*/ 0 h 3469766"/>
              <a:gd name="connsiteX2" fmla="*/ 1027458 w 8483601"/>
              <a:gd name="connsiteY2" fmla="*/ 0 h 3469766"/>
              <a:gd name="connsiteX3" fmla="*/ 1583605 w 8483601"/>
              <a:gd name="connsiteY3" fmla="*/ 0 h 3469766"/>
              <a:gd name="connsiteX4" fmla="*/ 1885244 w 8483601"/>
              <a:gd name="connsiteY4" fmla="*/ 0 h 3469766"/>
              <a:gd name="connsiteX5" fmla="*/ 2102047 w 8483601"/>
              <a:gd name="connsiteY5" fmla="*/ 0 h 3469766"/>
              <a:gd name="connsiteX6" fmla="*/ 2743030 w 8483601"/>
              <a:gd name="connsiteY6" fmla="*/ 0 h 3469766"/>
              <a:gd name="connsiteX7" fmla="*/ 3214342 w 8483601"/>
              <a:gd name="connsiteY7" fmla="*/ 0 h 3469766"/>
              <a:gd name="connsiteX8" fmla="*/ 3431145 w 8483601"/>
              <a:gd name="connsiteY8" fmla="*/ 0 h 3469766"/>
              <a:gd name="connsiteX9" fmla="*/ 3647948 w 8483601"/>
              <a:gd name="connsiteY9" fmla="*/ 0 h 3469766"/>
              <a:gd name="connsiteX10" fmla="*/ 4034423 w 8483601"/>
              <a:gd name="connsiteY10" fmla="*/ 0 h 3469766"/>
              <a:gd name="connsiteX11" fmla="*/ 4251226 w 8483601"/>
              <a:gd name="connsiteY11" fmla="*/ 0 h 3469766"/>
              <a:gd name="connsiteX12" fmla="*/ 4552865 w 8483601"/>
              <a:gd name="connsiteY12" fmla="*/ 0 h 3469766"/>
              <a:gd name="connsiteX13" fmla="*/ 4939341 w 8483601"/>
              <a:gd name="connsiteY13" fmla="*/ 0 h 3469766"/>
              <a:gd name="connsiteX14" fmla="*/ 5156144 w 8483601"/>
              <a:gd name="connsiteY14" fmla="*/ 0 h 3469766"/>
              <a:gd name="connsiteX15" fmla="*/ 5457783 w 8483601"/>
              <a:gd name="connsiteY15" fmla="*/ 0 h 3469766"/>
              <a:gd name="connsiteX16" fmla="*/ 6013930 w 8483601"/>
              <a:gd name="connsiteY16" fmla="*/ 0 h 3469766"/>
              <a:gd name="connsiteX17" fmla="*/ 6654913 w 8483601"/>
              <a:gd name="connsiteY17" fmla="*/ 0 h 3469766"/>
              <a:gd name="connsiteX18" fmla="*/ 7041388 w 8483601"/>
              <a:gd name="connsiteY18" fmla="*/ 0 h 3469766"/>
              <a:gd name="connsiteX19" fmla="*/ 7258191 w 8483601"/>
              <a:gd name="connsiteY19" fmla="*/ 0 h 3469766"/>
              <a:gd name="connsiteX20" fmla="*/ 7729503 w 8483601"/>
              <a:gd name="connsiteY20" fmla="*/ 0 h 3469766"/>
              <a:gd name="connsiteX21" fmla="*/ 8031142 w 8483601"/>
              <a:gd name="connsiteY21" fmla="*/ 0 h 3469766"/>
              <a:gd name="connsiteX22" fmla="*/ 8483601 w 8483601"/>
              <a:gd name="connsiteY22" fmla="*/ 0 h 3469766"/>
              <a:gd name="connsiteX23" fmla="*/ 8483601 w 8483601"/>
              <a:gd name="connsiteY23" fmla="*/ 589860 h 3469766"/>
              <a:gd name="connsiteX24" fmla="*/ 8483601 w 8483601"/>
              <a:gd name="connsiteY24" fmla="*/ 1179720 h 3469766"/>
              <a:gd name="connsiteX25" fmla="*/ 8483601 w 8483601"/>
              <a:gd name="connsiteY25" fmla="*/ 1943068 h 3469766"/>
              <a:gd name="connsiteX26" fmla="*/ 8483601 w 8483601"/>
              <a:gd name="connsiteY26" fmla="*/ 2671720 h 3469766"/>
              <a:gd name="connsiteX27" fmla="*/ 8483601 w 8483601"/>
              <a:gd name="connsiteY27" fmla="*/ 3469766 h 3469766"/>
              <a:gd name="connsiteX28" fmla="*/ 7927453 w 8483601"/>
              <a:gd name="connsiteY28" fmla="*/ 3469766 h 3469766"/>
              <a:gd name="connsiteX29" fmla="*/ 7456142 w 8483601"/>
              <a:gd name="connsiteY29" fmla="*/ 3469766 h 3469766"/>
              <a:gd name="connsiteX30" fmla="*/ 6984831 w 8483601"/>
              <a:gd name="connsiteY30" fmla="*/ 3469766 h 3469766"/>
              <a:gd name="connsiteX31" fmla="*/ 6343848 w 8483601"/>
              <a:gd name="connsiteY31" fmla="*/ 3469766 h 3469766"/>
              <a:gd name="connsiteX32" fmla="*/ 5872537 w 8483601"/>
              <a:gd name="connsiteY32" fmla="*/ 3469766 h 3469766"/>
              <a:gd name="connsiteX33" fmla="*/ 5231553 w 8483601"/>
              <a:gd name="connsiteY33" fmla="*/ 3469766 h 3469766"/>
              <a:gd name="connsiteX34" fmla="*/ 4845078 w 8483601"/>
              <a:gd name="connsiteY34" fmla="*/ 3469766 h 3469766"/>
              <a:gd name="connsiteX35" fmla="*/ 4204095 w 8483601"/>
              <a:gd name="connsiteY35" fmla="*/ 3469766 h 3469766"/>
              <a:gd name="connsiteX36" fmla="*/ 3563112 w 8483601"/>
              <a:gd name="connsiteY36" fmla="*/ 3469766 h 3469766"/>
              <a:gd name="connsiteX37" fmla="*/ 3176637 w 8483601"/>
              <a:gd name="connsiteY37" fmla="*/ 3469766 h 3469766"/>
              <a:gd name="connsiteX38" fmla="*/ 2874998 w 8483601"/>
              <a:gd name="connsiteY38" fmla="*/ 3469766 h 3469766"/>
              <a:gd name="connsiteX39" fmla="*/ 2318850 w 8483601"/>
              <a:gd name="connsiteY39" fmla="*/ 3469766 h 3469766"/>
              <a:gd name="connsiteX40" fmla="*/ 2102047 w 8483601"/>
              <a:gd name="connsiteY40" fmla="*/ 3469766 h 3469766"/>
              <a:gd name="connsiteX41" fmla="*/ 1715572 w 8483601"/>
              <a:gd name="connsiteY41" fmla="*/ 3469766 h 3469766"/>
              <a:gd name="connsiteX42" fmla="*/ 1074589 w 8483601"/>
              <a:gd name="connsiteY42" fmla="*/ 3469766 h 3469766"/>
              <a:gd name="connsiteX43" fmla="*/ 433606 w 8483601"/>
              <a:gd name="connsiteY43" fmla="*/ 3469766 h 3469766"/>
              <a:gd name="connsiteX44" fmla="*/ 0 w 8483601"/>
              <a:gd name="connsiteY44" fmla="*/ 3469766 h 3469766"/>
              <a:gd name="connsiteX45" fmla="*/ 0 w 8483601"/>
              <a:gd name="connsiteY45" fmla="*/ 2810510 h 3469766"/>
              <a:gd name="connsiteX46" fmla="*/ 0 w 8483601"/>
              <a:gd name="connsiteY46" fmla="*/ 2220649 h 3469766"/>
              <a:gd name="connsiteX47" fmla="*/ 0 w 8483601"/>
              <a:gd name="connsiteY47" fmla="*/ 1630790 h 3469766"/>
              <a:gd name="connsiteX48" fmla="*/ 0 w 8483601"/>
              <a:gd name="connsiteY48" fmla="*/ 902139 h 3469766"/>
              <a:gd name="connsiteX49" fmla="*/ 0 w 8483601"/>
              <a:gd name="connsiteY49" fmla="*/ 0 h 3469766"/>
              <a:gd name="connsiteX0" fmla="*/ 0 w 8483601"/>
              <a:gd name="connsiteY0" fmla="*/ 0 h 3469766"/>
              <a:gd name="connsiteX1" fmla="*/ 471311 w 8483601"/>
              <a:gd name="connsiteY1" fmla="*/ 0 h 3469766"/>
              <a:gd name="connsiteX2" fmla="*/ 772950 w 8483601"/>
              <a:gd name="connsiteY2" fmla="*/ 0 h 3469766"/>
              <a:gd name="connsiteX3" fmla="*/ 1159425 w 8483601"/>
              <a:gd name="connsiteY3" fmla="*/ 0 h 3469766"/>
              <a:gd name="connsiteX4" fmla="*/ 1376228 w 8483601"/>
              <a:gd name="connsiteY4" fmla="*/ 0 h 3469766"/>
              <a:gd name="connsiteX5" fmla="*/ 2017211 w 8483601"/>
              <a:gd name="connsiteY5" fmla="*/ 0 h 3469766"/>
              <a:gd name="connsiteX6" fmla="*/ 2573358 w 8483601"/>
              <a:gd name="connsiteY6" fmla="*/ 0 h 3469766"/>
              <a:gd name="connsiteX7" fmla="*/ 2959834 w 8483601"/>
              <a:gd name="connsiteY7" fmla="*/ 0 h 3469766"/>
              <a:gd name="connsiteX8" fmla="*/ 3261473 w 8483601"/>
              <a:gd name="connsiteY8" fmla="*/ 0 h 3469766"/>
              <a:gd name="connsiteX9" fmla="*/ 3647948 w 8483601"/>
              <a:gd name="connsiteY9" fmla="*/ 0 h 3469766"/>
              <a:gd name="connsiteX10" fmla="*/ 3949587 w 8483601"/>
              <a:gd name="connsiteY10" fmla="*/ 0 h 3469766"/>
              <a:gd name="connsiteX11" fmla="*/ 4251226 w 8483601"/>
              <a:gd name="connsiteY11" fmla="*/ 0 h 3469766"/>
              <a:gd name="connsiteX12" fmla="*/ 4637701 w 8483601"/>
              <a:gd name="connsiteY12" fmla="*/ 0 h 3469766"/>
              <a:gd name="connsiteX13" fmla="*/ 5109013 w 8483601"/>
              <a:gd name="connsiteY13" fmla="*/ 0 h 3469766"/>
              <a:gd name="connsiteX14" fmla="*/ 5410652 w 8483601"/>
              <a:gd name="connsiteY14" fmla="*/ 0 h 3469766"/>
              <a:gd name="connsiteX15" fmla="*/ 5881963 w 8483601"/>
              <a:gd name="connsiteY15" fmla="*/ 0 h 3469766"/>
              <a:gd name="connsiteX16" fmla="*/ 6268438 w 8483601"/>
              <a:gd name="connsiteY16" fmla="*/ 0 h 3469766"/>
              <a:gd name="connsiteX17" fmla="*/ 6485241 w 8483601"/>
              <a:gd name="connsiteY17" fmla="*/ 0 h 3469766"/>
              <a:gd name="connsiteX18" fmla="*/ 7126224 w 8483601"/>
              <a:gd name="connsiteY18" fmla="*/ 0 h 3469766"/>
              <a:gd name="connsiteX19" fmla="*/ 7512699 w 8483601"/>
              <a:gd name="connsiteY19" fmla="*/ 0 h 3469766"/>
              <a:gd name="connsiteX20" fmla="*/ 8483601 w 8483601"/>
              <a:gd name="connsiteY20" fmla="*/ 0 h 3469766"/>
              <a:gd name="connsiteX21" fmla="*/ 8483601 w 8483601"/>
              <a:gd name="connsiteY21" fmla="*/ 693952 h 3469766"/>
              <a:gd name="connsiteX22" fmla="*/ 8483601 w 8483601"/>
              <a:gd name="connsiteY22" fmla="*/ 1353209 h 3469766"/>
              <a:gd name="connsiteX23" fmla="*/ 8483601 w 8483601"/>
              <a:gd name="connsiteY23" fmla="*/ 2012464 h 3469766"/>
              <a:gd name="connsiteX24" fmla="*/ 8483601 w 8483601"/>
              <a:gd name="connsiteY24" fmla="*/ 2775813 h 3469766"/>
              <a:gd name="connsiteX25" fmla="*/ 8483601 w 8483601"/>
              <a:gd name="connsiteY25" fmla="*/ 3469766 h 3469766"/>
              <a:gd name="connsiteX26" fmla="*/ 7927453 w 8483601"/>
              <a:gd name="connsiteY26" fmla="*/ 3469766 h 3469766"/>
              <a:gd name="connsiteX27" fmla="*/ 7286470 w 8483601"/>
              <a:gd name="connsiteY27" fmla="*/ 3469766 h 3469766"/>
              <a:gd name="connsiteX28" fmla="*/ 6645487 w 8483601"/>
              <a:gd name="connsiteY28" fmla="*/ 3469766 h 3469766"/>
              <a:gd name="connsiteX29" fmla="*/ 6174176 w 8483601"/>
              <a:gd name="connsiteY29" fmla="*/ 3469766 h 3469766"/>
              <a:gd name="connsiteX30" fmla="*/ 5702865 w 8483601"/>
              <a:gd name="connsiteY30" fmla="*/ 3469766 h 3469766"/>
              <a:gd name="connsiteX31" fmla="*/ 5316389 w 8483601"/>
              <a:gd name="connsiteY31" fmla="*/ 3469766 h 3469766"/>
              <a:gd name="connsiteX32" fmla="*/ 4845078 w 8483601"/>
              <a:gd name="connsiteY32" fmla="*/ 3469766 h 3469766"/>
              <a:gd name="connsiteX33" fmla="*/ 4628275 w 8483601"/>
              <a:gd name="connsiteY33" fmla="*/ 3469766 h 3469766"/>
              <a:gd name="connsiteX34" fmla="*/ 4411472 w 8483601"/>
              <a:gd name="connsiteY34" fmla="*/ 3469766 h 3469766"/>
              <a:gd name="connsiteX35" fmla="*/ 4024997 w 8483601"/>
              <a:gd name="connsiteY35" fmla="*/ 3469766 h 3469766"/>
              <a:gd name="connsiteX36" fmla="*/ 3384014 w 8483601"/>
              <a:gd name="connsiteY36" fmla="*/ 3469766 h 3469766"/>
              <a:gd name="connsiteX37" fmla="*/ 2743030 w 8483601"/>
              <a:gd name="connsiteY37" fmla="*/ 3469766 h 3469766"/>
              <a:gd name="connsiteX38" fmla="*/ 2526227 w 8483601"/>
              <a:gd name="connsiteY38" fmla="*/ 3469766 h 3469766"/>
              <a:gd name="connsiteX39" fmla="*/ 2139752 w 8483601"/>
              <a:gd name="connsiteY39" fmla="*/ 3469766 h 3469766"/>
              <a:gd name="connsiteX40" fmla="*/ 1498769 w 8483601"/>
              <a:gd name="connsiteY40" fmla="*/ 3469766 h 3469766"/>
              <a:gd name="connsiteX41" fmla="*/ 1197130 w 8483601"/>
              <a:gd name="connsiteY41" fmla="*/ 3469766 h 3469766"/>
              <a:gd name="connsiteX42" fmla="*/ 980327 w 8483601"/>
              <a:gd name="connsiteY42" fmla="*/ 3469766 h 3469766"/>
              <a:gd name="connsiteX43" fmla="*/ 424180 w 8483601"/>
              <a:gd name="connsiteY43" fmla="*/ 3469766 h 3469766"/>
              <a:gd name="connsiteX44" fmla="*/ 0 w 8483601"/>
              <a:gd name="connsiteY44" fmla="*/ 3469766 h 3469766"/>
              <a:gd name="connsiteX45" fmla="*/ 0 w 8483601"/>
              <a:gd name="connsiteY45" fmla="*/ 2775813 h 3469766"/>
              <a:gd name="connsiteX46" fmla="*/ 0 w 8483601"/>
              <a:gd name="connsiteY46" fmla="*/ 2151255 h 3469766"/>
              <a:gd name="connsiteX47" fmla="*/ 0 w 8483601"/>
              <a:gd name="connsiteY47" fmla="*/ 1387906 h 3469766"/>
              <a:gd name="connsiteX48" fmla="*/ 0 w 8483601"/>
              <a:gd name="connsiteY48" fmla="*/ 659255 h 3469766"/>
              <a:gd name="connsiteX49" fmla="*/ 0 w 8483601"/>
              <a:gd name="connsiteY49" fmla="*/ 0 h 346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83601" h="3469766" fill="none" extrusionOk="0">
                <a:moveTo>
                  <a:pt x="0" y="0"/>
                </a:moveTo>
                <a:cubicBezTo>
                  <a:pt x="178338" y="-85250"/>
                  <a:pt x="405054" y="4188"/>
                  <a:pt x="556147" y="0"/>
                </a:cubicBezTo>
                <a:cubicBezTo>
                  <a:pt x="699345" y="-1569"/>
                  <a:pt x="891092" y="57827"/>
                  <a:pt x="1027458" y="0"/>
                </a:cubicBezTo>
                <a:cubicBezTo>
                  <a:pt x="1221980" y="-84839"/>
                  <a:pt x="1434558" y="80024"/>
                  <a:pt x="1583605" y="0"/>
                </a:cubicBezTo>
                <a:cubicBezTo>
                  <a:pt x="1788922" y="-85705"/>
                  <a:pt x="1806139" y="13310"/>
                  <a:pt x="1885244" y="0"/>
                </a:cubicBezTo>
                <a:cubicBezTo>
                  <a:pt x="1981274" y="-13060"/>
                  <a:pt x="2011939" y="24910"/>
                  <a:pt x="2102047" y="0"/>
                </a:cubicBezTo>
                <a:cubicBezTo>
                  <a:pt x="2196708" y="12870"/>
                  <a:pt x="2564662" y="16087"/>
                  <a:pt x="2743030" y="0"/>
                </a:cubicBezTo>
                <a:cubicBezTo>
                  <a:pt x="2917060" y="-15623"/>
                  <a:pt x="3105395" y="44409"/>
                  <a:pt x="3214342" y="0"/>
                </a:cubicBezTo>
                <a:cubicBezTo>
                  <a:pt x="3338947" y="-68383"/>
                  <a:pt x="3366284" y="33642"/>
                  <a:pt x="3431145" y="0"/>
                </a:cubicBezTo>
                <a:cubicBezTo>
                  <a:pt x="3505832" y="-14531"/>
                  <a:pt x="3592618" y="23479"/>
                  <a:pt x="3647948" y="0"/>
                </a:cubicBezTo>
                <a:cubicBezTo>
                  <a:pt x="3680991" y="-40004"/>
                  <a:pt x="3913132" y="5787"/>
                  <a:pt x="4034423" y="0"/>
                </a:cubicBezTo>
                <a:cubicBezTo>
                  <a:pt x="4211645" y="-30156"/>
                  <a:pt x="4187890" y="34060"/>
                  <a:pt x="4251226" y="0"/>
                </a:cubicBezTo>
                <a:cubicBezTo>
                  <a:pt x="4303632" y="-31230"/>
                  <a:pt x="4483107" y="41321"/>
                  <a:pt x="4552865" y="0"/>
                </a:cubicBezTo>
                <a:cubicBezTo>
                  <a:pt x="4637171" y="-65520"/>
                  <a:pt x="4771900" y="26547"/>
                  <a:pt x="4939341" y="0"/>
                </a:cubicBezTo>
                <a:cubicBezTo>
                  <a:pt x="5074753" y="-1592"/>
                  <a:pt x="5081320" y="48966"/>
                  <a:pt x="5156144" y="0"/>
                </a:cubicBezTo>
                <a:cubicBezTo>
                  <a:pt x="5218928" y="-32314"/>
                  <a:pt x="5391959" y="15322"/>
                  <a:pt x="5457783" y="0"/>
                </a:cubicBezTo>
                <a:cubicBezTo>
                  <a:pt x="5509756" y="26892"/>
                  <a:pt x="5805124" y="83724"/>
                  <a:pt x="6013930" y="0"/>
                </a:cubicBezTo>
                <a:cubicBezTo>
                  <a:pt x="6251873" y="-119705"/>
                  <a:pt x="6524510" y="64924"/>
                  <a:pt x="6654913" y="0"/>
                </a:cubicBezTo>
                <a:cubicBezTo>
                  <a:pt x="6787235" y="-36811"/>
                  <a:pt x="6894852" y="75592"/>
                  <a:pt x="7041388" y="0"/>
                </a:cubicBezTo>
                <a:cubicBezTo>
                  <a:pt x="7178242" y="-59929"/>
                  <a:pt x="7175229" y="26006"/>
                  <a:pt x="7258191" y="0"/>
                </a:cubicBezTo>
                <a:cubicBezTo>
                  <a:pt x="7320891" y="-4197"/>
                  <a:pt x="7520687" y="89979"/>
                  <a:pt x="7729503" y="0"/>
                </a:cubicBezTo>
                <a:cubicBezTo>
                  <a:pt x="7914629" y="-63706"/>
                  <a:pt x="7953084" y="50191"/>
                  <a:pt x="8031142" y="0"/>
                </a:cubicBezTo>
                <a:cubicBezTo>
                  <a:pt x="8123075" y="-19729"/>
                  <a:pt x="8253432" y="41465"/>
                  <a:pt x="8483601" y="0"/>
                </a:cubicBezTo>
                <a:cubicBezTo>
                  <a:pt x="8515868" y="175141"/>
                  <a:pt x="8483087" y="345742"/>
                  <a:pt x="8483601" y="589860"/>
                </a:cubicBezTo>
                <a:cubicBezTo>
                  <a:pt x="8504726" y="829383"/>
                  <a:pt x="8474539" y="1029025"/>
                  <a:pt x="8483601" y="1179720"/>
                </a:cubicBezTo>
                <a:cubicBezTo>
                  <a:pt x="8515461" y="1335340"/>
                  <a:pt x="8412763" y="1682910"/>
                  <a:pt x="8483601" y="1943068"/>
                </a:cubicBezTo>
                <a:cubicBezTo>
                  <a:pt x="8525735" y="2216230"/>
                  <a:pt x="8471669" y="2509395"/>
                  <a:pt x="8483601" y="2671720"/>
                </a:cubicBezTo>
                <a:cubicBezTo>
                  <a:pt x="8452440" y="2779003"/>
                  <a:pt x="8477646" y="3145127"/>
                  <a:pt x="8483601" y="3469766"/>
                </a:cubicBezTo>
                <a:cubicBezTo>
                  <a:pt x="8188175" y="3509515"/>
                  <a:pt x="8096095" y="3452797"/>
                  <a:pt x="7927453" y="3469766"/>
                </a:cubicBezTo>
                <a:cubicBezTo>
                  <a:pt x="7789020" y="3478305"/>
                  <a:pt x="7667949" y="3451561"/>
                  <a:pt x="7456142" y="3469766"/>
                </a:cubicBezTo>
                <a:cubicBezTo>
                  <a:pt x="7268273" y="3511192"/>
                  <a:pt x="7089747" y="3414549"/>
                  <a:pt x="6984831" y="3469766"/>
                </a:cubicBezTo>
                <a:cubicBezTo>
                  <a:pt x="6914881" y="3458087"/>
                  <a:pt x="6547093" y="3471836"/>
                  <a:pt x="6343848" y="3469766"/>
                </a:cubicBezTo>
                <a:cubicBezTo>
                  <a:pt x="6094523" y="3485038"/>
                  <a:pt x="6059047" y="3460318"/>
                  <a:pt x="5872537" y="3469766"/>
                </a:cubicBezTo>
                <a:cubicBezTo>
                  <a:pt x="5631926" y="3459621"/>
                  <a:pt x="5406964" y="3438503"/>
                  <a:pt x="5231553" y="3469766"/>
                </a:cubicBezTo>
                <a:cubicBezTo>
                  <a:pt x="5017071" y="3539012"/>
                  <a:pt x="5022481" y="3445018"/>
                  <a:pt x="4845078" y="3469766"/>
                </a:cubicBezTo>
                <a:cubicBezTo>
                  <a:pt x="4650925" y="3540543"/>
                  <a:pt x="4467252" y="3433952"/>
                  <a:pt x="4204095" y="3469766"/>
                </a:cubicBezTo>
                <a:cubicBezTo>
                  <a:pt x="3927154" y="3475607"/>
                  <a:pt x="3854155" y="3432581"/>
                  <a:pt x="3563112" y="3469766"/>
                </a:cubicBezTo>
                <a:cubicBezTo>
                  <a:pt x="3261631" y="3511321"/>
                  <a:pt x="3334831" y="3408771"/>
                  <a:pt x="3176637" y="3469766"/>
                </a:cubicBezTo>
                <a:cubicBezTo>
                  <a:pt x="2979923" y="3510995"/>
                  <a:pt x="2962510" y="3428374"/>
                  <a:pt x="2874998" y="3469766"/>
                </a:cubicBezTo>
                <a:cubicBezTo>
                  <a:pt x="2808914" y="3533031"/>
                  <a:pt x="2444370" y="3483814"/>
                  <a:pt x="2318850" y="3469766"/>
                </a:cubicBezTo>
                <a:cubicBezTo>
                  <a:pt x="2158462" y="3478195"/>
                  <a:pt x="2171529" y="3454495"/>
                  <a:pt x="2102047" y="3469766"/>
                </a:cubicBezTo>
                <a:cubicBezTo>
                  <a:pt x="2022649" y="3447271"/>
                  <a:pt x="1854855" y="3475155"/>
                  <a:pt x="1715572" y="3469766"/>
                </a:cubicBezTo>
                <a:cubicBezTo>
                  <a:pt x="1534078" y="3491615"/>
                  <a:pt x="1321871" y="3432990"/>
                  <a:pt x="1074589" y="3469766"/>
                </a:cubicBezTo>
                <a:cubicBezTo>
                  <a:pt x="809480" y="3496735"/>
                  <a:pt x="622188" y="3410306"/>
                  <a:pt x="433606" y="3469766"/>
                </a:cubicBezTo>
                <a:cubicBezTo>
                  <a:pt x="216578" y="3615002"/>
                  <a:pt x="171944" y="3370985"/>
                  <a:pt x="0" y="3469766"/>
                </a:cubicBezTo>
                <a:cubicBezTo>
                  <a:pt x="-55408" y="3299738"/>
                  <a:pt x="74761" y="3003029"/>
                  <a:pt x="0" y="2810510"/>
                </a:cubicBezTo>
                <a:cubicBezTo>
                  <a:pt x="-51275" y="2593281"/>
                  <a:pt x="42582" y="2365412"/>
                  <a:pt x="0" y="2220649"/>
                </a:cubicBezTo>
                <a:cubicBezTo>
                  <a:pt x="-26115" y="2077164"/>
                  <a:pt x="33328" y="1888221"/>
                  <a:pt x="0" y="1630790"/>
                </a:cubicBezTo>
                <a:cubicBezTo>
                  <a:pt x="-22796" y="1375807"/>
                  <a:pt x="45008" y="1289012"/>
                  <a:pt x="0" y="902139"/>
                </a:cubicBezTo>
                <a:cubicBezTo>
                  <a:pt x="-29651" y="479120"/>
                  <a:pt x="-1823" y="296692"/>
                  <a:pt x="0" y="0"/>
                </a:cubicBezTo>
                <a:close/>
              </a:path>
              <a:path w="8483601" h="3469766" stroke="0" extrusionOk="0">
                <a:moveTo>
                  <a:pt x="0" y="0"/>
                </a:moveTo>
                <a:cubicBezTo>
                  <a:pt x="147466" y="-78788"/>
                  <a:pt x="299214" y="76395"/>
                  <a:pt x="471311" y="0"/>
                </a:cubicBezTo>
                <a:cubicBezTo>
                  <a:pt x="677876" y="-65005"/>
                  <a:pt x="674787" y="16643"/>
                  <a:pt x="772950" y="0"/>
                </a:cubicBezTo>
                <a:cubicBezTo>
                  <a:pt x="832502" y="-18896"/>
                  <a:pt x="1039633" y="19502"/>
                  <a:pt x="1159425" y="0"/>
                </a:cubicBezTo>
                <a:cubicBezTo>
                  <a:pt x="1258831" y="-25580"/>
                  <a:pt x="1305682" y="6603"/>
                  <a:pt x="1376228" y="0"/>
                </a:cubicBezTo>
                <a:cubicBezTo>
                  <a:pt x="1489024" y="26710"/>
                  <a:pt x="1712446" y="119070"/>
                  <a:pt x="2017211" y="0"/>
                </a:cubicBezTo>
                <a:cubicBezTo>
                  <a:pt x="2307235" y="-53703"/>
                  <a:pt x="2364061" y="25214"/>
                  <a:pt x="2573358" y="0"/>
                </a:cubicBezTo>
                <a:cubicBezTo>
                  <a:pt x="2786106" y="-65072"/>
                  <a:pt x="2836699" y="22770"/>
                  <a:pt x="2959834" y="0"/>
                </a:cubicBezTo>
                <a:cubicBezTo>
                  <a:pt x="3083169" y="-15379"/>
                  <a:pt x="3176462" y="18417"/>
                  <a:pt x="3261473" y="0"/>
                </a:cubicBezTo>
                <a:cubicBezTo>
                  <a:pt x="3357650" y="-12742"/>
                  <a:pt x="3534646" y="56068"/>
                  <a:pt x="3647948" y="0"/>
                </a:cubicBezTo>
                <a:cubicBezTo>
                  <a:pt x="3765552" y="-53910"/>
                  <a:pt x="3879409" y="-5406"/>
                  <a:pt x="3949587" y="0"/>
                </a:cubicBezTo>
                <a:cubicBezTo>
                  <a:pt x="4015792" y="-19261"/>
                  <a:pt x="4092809" y="20955"/>
                  <a:pt x="4251226" y="0"/>
                </a:cubicBezTo>
                <a:cubicBezTo>
                  <a:pt x="4396615" y="-26330"/>
                  <a:pt x="4579102" y="56237"/>
                  <a:pt x="4637701" y="0"/>
                </a:cubicBezTo>
                <a:cubicBezTo>
                  <a:pt x="4733207" y="-60807"/>
                  <a:pt x="4995010" y="30542"/>
                  <a:pt x="5109013" y="0"/>
                </a:cubicBezTo>
                <a:cubicBezTo>
                  <a:pt x="5256730" y="-70139"/>
                  <a:pt x="5258559" y="39116"/>
                  <a:pt x="5410652" y="0"/>
                </a:cubicBezTo>
                <a:cubicBezTo>
                  <a:pt x="5542818" y="-18288"/>
                  <a:pt x="5778532" y="91446"/>
                  <a:pt x="5881963" y="0"/>
                </a:cubicBezTo>
                <a:cubicBezTo>
                  <a:pt x="5983065" y="-90295"/>
                  <a:pt x="6193268" y="90459"/>
                  <a:pt x="6268438" y="0"/>
                </a:cubicBezTo>
                <a:cubicBezTo>
                  <a:pt x="6352673" y="-52276"/>
                  <a:pt x="6428506" y="43056"/>
                  <a:pt x="6485241" y="0"/>
                </a:cubicBezTo>
                <a:cubicBezTo>
                  <a:pt x="6497521" y="-13336"/>
                  <a:pt x="6997006" y="77246"/>
                  <a:pt x="7126224" y="0"/>
                </a:cubicBezTo>
                <a:cubicBezTo>
                  <a:pt x="7265012" y="-109679"/>
                  <a:pt x="7360390" y="63659"/>
                  <a:pt x="7512699" y="0"/>
                </a:cubicBezTo>
                <a:cubicBezTo>
                  <a:pt x="7731463" y="2820"/>
                  <a:pt x="8187597" y="24377"/>
                  <a:pt x="8483601" y="0"/>
                </a:cubicBezTo>
                <a:cubicBezTo>
                  <a:pt x="8492856" y="224956"/>
                  <a:pt x="8527788" y="435553"/>
                  <a:pt x="8483601" y="693952"/>
                </a:cubicBezTo>
                <a:cubicBezTo>
                  <a:pt x="8482206" y="974696"/>
                  <a:pt x="8470886" y="1127503"/>
                  <a:pt x="8483601" y="1353209"/>
                </a:cubicBezTo>
                <a:cubicBezTo>
                  <a:pt x="8515010" y="1582900"/>
                  <a:pt x="8440961" y="1705933"/>
                  <a:pt x="8483601" y="2012464"/>
                </a:cubicBezTo>
                <a:cubicBezTo>
                  <a:pt x="8522564" y="2261095"/>
                  <a:pt x="8470170" y="2517326"/>
                  <a:pt x="8483601" y="2775813"/>
                </a:cubicBezTo>
                <a:cubicBezTo>
                  <a:pt x="8459422" y="3029676"/>
                  <a:pt x="8468029" y="3205904"/>
                  <a:pt x="8483601" y="3469766"/>
                </a:cubicBezTo>
                <a:cubicBezTo>
                  <a:pt x="8203595" y="3500221"/>
                  <a:pt x="8098351" y="3459540"/>
                  <a:pt x="7927453" y="3469766"/>
                </a:cubicBezTo>
                <a:cubicBezTo>
                  <a:pt x="7741349" y="3435196"/>
                  <a:pt x="7443790" y="3437435"/>
                  <a:pt x="7286470" y="3469766"/>
                </a:cubicBezTo>
                <a:cubicBezTo>
                  <a:pt x="7045509" y="3475940"/>
                  <a:pt x="6862767" y="3391143"/>
                  <a:pt x="6645487" y="3469766"/>
                </a:cubicBezTo>
                <a:cubicBezTo>
                  <a:pt x="6439684" y="3559002"/>
                  <a:pt x="6276983" y="3466880"/>
                  <a:pt x="6174176" y="3469766"/>
                </a:cubicBezTo>
                <a:cubicBezTo>
                  <a:pt x="6055369" y="3501617"/>
                  <a:pt x="5819462" y="3444254"/>
                  <a:pt x="5702865" y="3469766"/>
                </a:cubicBezTo>
                <a:cubicBezTo>
                  <a:pt x="5588461" y="3521212"/>
                  <a:pt x="5489499" y="3413134"/>
                  <a:pt x="5316389" y="3469766"/>
                </a:cubicBezTo>
                <a:cubicBezTo>
                  <a:pt x="5181317" y="3502556"/>
                  <a:pt x="5007381" y="3367841"/>
                  <a:pt x="4845078" y="3469766"/>
                </a:cubicBezTo>
                <a:cubicBezTo>
                  <a:pt x="4658480" y="3530040"/>
                  <a:pt x="4731582" y="3431539"/>
                  <a:pt x="4628275" y="3469766"/>
                </a:cubicBezTo>
                <a:cubicBezTo>
                  <a:pt x="4540908" y="3510500"/>
                  <a:pt x="4506494" y="3471112"/>
                  <a:pt x="4411472" y="3469766"/>
                </a:cubicBezTo>
                <a:cubicBezTo>
                  <a:pt x="4327445" y="3456599"/>
                  <a:pt x="4123677" y="3426153"/>
                  <a:pt x="4024997" y="3469766"/>
                </a:cubicBezTo>
                <a:cubicBezTo>
                  <a:pt x="3969980" y="3525918"/>
                  <a:pt x="3695872" y="3336494"/>
                  <a:pt x="3384014" y="3469766"/>
                </a:cubicBezTo>
                <a:cubicBezTo>
                  <a:pt x="3060260" y="3627088"/>
                  <a:pt x="2995989" y="3405748"/>
                  <a:pt x="2743030" y="3469766"/>
                </a:cubicBezTo>
                <a:cubicBezTo>
                  <a:pt x="2463288" y="3510406"/>
                  <a:pt x="2587783" y="3460546"/>
                  <a:pt x="2526227" y="3469766"/>
                </a:cubicBezTo>
                <a:cubicBezTo>
                  <a:pt x="2493677" y="3496789"/>
                  <a:pt x="2273344" y="3415139"/>
                  <a:pt x="2139752" y="3469766"/>
                </a:cubicBezTo>
                <a:cubicBezTo>
                  <a:pt x="1984728" y="3499999"/>
                  <a:pt x="1715584" y="3313050"/>
                  <a:pt x="1498769" y="3469766"/>
                </a:cubicBezTo>
                <a:cubicBezTo>
                  <a:pt x="1276000" y="3573022"/>
                  <a:pt x="1290702" y="3464573"/>
                  <a:pt x="1197130" y="3469766"/>
                </a:cubicBezTo>
                <a:cubicBezTo>
                  <a:pt x="1125152" y="3459338"/>
                  <a:pt x="1061913" y="3443401"/>
                  <a:pt x="980327" y="3469766"/>
                </a:cubicBezTo>
                <a:cubicBezTo>
                  <a:pt x="860522" y="3502396"/>
                  <a:pt x="537875" y="3405175"/>
                  <a:pt x="424180" y="3469766"/>
                </a:cubicBezTo>
                <a:cubicBezTo>
                  <a:pt x="309985" y="3510915"/>
                  <a:pt x="222594" y="3439953"/>
                  <a:pt x="0" y="3469766"/>
                </a:cubicBezTo>
                <a:cubicBezTo>
                  <a:pt x="20205" y="3236203"/>
                  <a:pt x="54109" y="2923411"/>
                  <a:pt x="0" y="2775813"/>
                </a:cubicBezTo>
                <a:cubicBezTo>
                  <a:pt x="-55282" y="2616272"/>
                  <a:pt x="11517" y="2321350"/>
                  <a:pt x="0" y="2151255"/>
                </a:cubicBezTo>
                <a:cubicBezTo>
                  <a:pt x="-865" y="1998372"/>
                  <a:pt x="-12689" y="1549092"/>
                  <a:pt x="0" y="1387906"/>
                </a:cubicBezTo>
                <a:cubicBezTo>
                  <a:pt x="-68728" y="1210700"/>
                  <a:pt x="6698" y="989481"/>
                  <a:pt x="0" y="659255"/>
                </a:cubicBezTo>
                <a:cubicBezTo>
                  <a:pt x="-4596" y="317369"/>
                  <a:pt x="9509" y="152640"/>
                  <a:pt x="0" y="0"/>
                </a:cubicBezTo>
                <a:close/>
              </a:path>
              <a:path w="8483601" h="3469766" fill="none" stroke="0" extrusionOk="0">
                <a:moveTo>
                  <a:pt x="0" y="0"/>
                </a:moveTo>
                <a:cubicBezTo>
                  <a:pt x="128514" y="-57219"/>
                  <a:pt x="402533" y="33936"/>
                  <a:pt x="556147" y="0"/>
                </a:cubicBezTo>
                <a:cubicBezTo>
                  <a:pt x="711121" y="-51698"/>
                  <a:pt x="915181" y="61395"/>
                  <a:pt x="1027458" y="0"/>
                </a:cubicBezTo>
                <a:cubicBezTo>
                  <a:pt x="1230877" y="-60602"/>
                  <a:pt x="1352877" y="88991"/>
                  <a:pt x="1583605" y="0"/>
                </a:cubicBezTo>
                <a:cubicBezTo>
                  <a:pt x="1798682" y="-98582"/>
                  <a:pt x="1798582" y="34358"/>
                  <a:pt x="1885244" y="0"/>
                </a:cubicBezTo>
                <a:cubicBezTo>
                  <a:pt x="1963856" y="-28719"/>
                  <a:pt x="2003945" y="22968"/>
                  <a:pt x="2102047" y="0"/>
                </a:cubicBezTo>
                <a:cubicBezTo>
                  <a:pt x="2167072" y="-447"/>
                  <a:pt x="2572451" y="-2662"/>
                  <a:pt x="2743030" y="0"/>
                </a:cubicBezTo>
                <a:cubicBezTo>
                  <a:pt x="2888286" y="-16420"/>
                  <a:pt x="3056589" y="48405"/>
                  <a:pt x="3214342" y="0"/>
                </a:cubicBezTo>
                <a:cubicBezTo>
                  <a:pt x="3333757" y="-78014"/>
                  <a:pt x="3328694" y="21175"/>
                  <a:pt x="3431145" y="0"/>
                </a:cubicBezTo>
                <a:cubicBezTo>
                  <a:pt x="3521801" y="-19594"/>
                  <a:pt x="3603978" y="27992"/>
                  <a:pt x="3647948" y="0"/>
                </a:cubicBezTo>
                <a:cubicBezTo>
                  <a:pt x="3696521" y="-41913"/>
                  <a:pt x="3856469" y="15170"/>
                  <a:pt x="4034423" y="0"/>
                </a:cubicBezTo>
                <a:cubicBezTo>
                  <a:pt x="4184390" y="-27360"/>
                  <a:pt x="4192189" y="39047"/>
                  <a:pt x="4251226" y="0"/>
                </a:cubicBezTo>
                <a:cubicBezTo>
                  <a:pt x="4304386" y="-61549"/>
                  <a:pt x="4470083" y="22291"/>
                  <a:pt x="4552865" y="0"/>
                </a:cubicBezTo>
                <a:cubicBezTo>
                  <a:pt x="4645211" y="695"/>
                  <a:pt x="4796232" y="42911"/>
                  <a:pt x="4939341" y="0"/>
                </a:cubicBezTo>
                <a:cubicBezTo>
                  <a:pt x="5080720" y="-15218"/>
                  <a:pt x="5081997" y="36145"/>
                  <a:pt x="5156144" y="0"/>
                </a:cubicBezTo>
                <a:cubicBezTo>
                  <a:pt x="5212763" y="-45475"/>
                  <a:pt x="5399411" y="3401"/>
                  <a:pt x="5457783" y="0"/>
                </a:cubicBezTo>
                <a:cubicBezTo>
                  <a:pt x="5511495" y="-6820"/>
                  <a:pt x="5830005" y="54537"/>
                  <a:pt x="6013930" y="0"/>
                </a:cubicBezTo>
                <a:cubicBezTo>
                  <a:pt x="6199869" y="-102817"/>
                  <a:pt x="6504318" y="92620"/>
                  <a:pt x="6654913" y="0"/>
                </a:cubicBezTo>
                <a:cubicBezTo>
                  <a:pt x="6763118" y="-76526"/>
                  <a:pt x="6908581" y="24604"/>
                  <a:pt x="7041388" y="0"/>
                </a:cubicBezTo>
                <a:cubicBezTo>
                  <a:pt x="7167505" y="-52860"/>
                  <a:pt x="7157317" y="28503"/>
                  <a:pt x="7258191" y="0"/>
                </a:cubicBezTo>
                <a:cubicBezTo>
                  <a:pt x="7302403" y="18803"/>
                  <a:pt x="7552821" y="115247"/>
                  <a:pt x="7729503" y="0"/>
                </a:cubicBezTo>
                <a:cubicBezTo>
                  <a:pt x="7935192" y="-87574"/>
                  <a:pt x="7916384" y="41699"/>
                  <a:pt x="8031142" y="0"/>
                </a:cubicBezTo>
                <a:cubicBezTo>
                  <a:pt x="8107583" y="-44828"/>
                  <a:pt x="8290363" y="62026"/>
                  <a:pt x="8483601" y="0"/>
                </a:cubicBezTo>
                <a:cubicBezTo>
                  <a:pt x="8502820" y="172189"/>
                  <a:pt x="8438248" y="325640"/>
                  <a:pt x="8483601" y="589860"/>
                </a:cubicBezTo>
                <a:cubicBezTo>
                  <a:pt x="8498611" y="855938"/>
                  <a:pt x="8491962" y="984766"/>
                  <a:pt x="8483601" y="1179720"/>
                </a:cubicBezTo>
                <a:cubicBezTo>
                  <a:pt x="8499677" y="1380334"/>
                  <a:pt x="8445499" y="1731046"/>
                  <a:pt x="8483601" y="1943068"/>
                </a:cubicBezTo>
                <a:cubicBezTo>
                  <a:pt x="8546865" y="2161117"/>
                  <a:pt x="8461138" y="2513267"/>
                  <a:pt x="8483601" y="2671720"/>
                </a:cubicBezTo>
                <a:cubicBezTo>
                  <a:pt x="8492603" y="2843851"/>
                  <a:pt x="8507721" y="3141782"/>
                  <a:pt x="8483601" y="3469766"/>
                </a:cubicBezTo>
                <a:cubicBezTo>
                  <a:pt x="8210198" y="3488428"/>
                  <a:pt x="8065692" y="3457276"/>
                  <a:pt x="7927453" y="3469766"/>
                </a:cubicBezTo>
                <a:cubicBezTo>
                  <a:pt x="7792028" y="3522825"/>
                  <a:pt x="7698270" y="3437150"/>
                  <a:pt x="7456142" y="3469766"/>
                </a:cubicBezTo>
                <a:cubicBezTo>
                  <a:pt x="7257169" y="3483780"/>
                  <a:pt x="7088951" y="3410967"/>
                  <a:pt x="6984831" y="3469766"/>
                </a:cubicBezTo>
                <a:cubicBezTo>
                  <a:pt x="6905406" y="3538179"/>
                  <a:pt x="6582463" y="3450685"/>
                  <a:pt x="6343848" y="3469766"/>
                </a:cubicBezTo>
                <a:cubicBezTo>
                  <a:pt x="6093732" y="3479183"/>
                  <a:pt x="6063888" y="3462255"/>
                  <a:pt x="5872537" y="3469766"/>
                </a:cubicBezTo>
                <a:cubicBezTo>
                  <a:pt x="5648191" y="3494463"/>
                  <a:pt x="5447373" y="3338513"/>
                  <a:pt x="5231553" y="3469766"/>
                </a:cubicBezTo>
                <a:cubicBezTo>
                  <a:pt x="5020222" y="3562838"/>
                  <a:pt x="5025735" y="3439015"/>
                  <a:pt x="4845078" y="3469766"/>
                </a:cubicBezTo>
                <a:cubicBezTo>
                  <a:pt x="4630552" y="3487382"/>
                  <a:pt x="4485163" y="3471348"/>
                  <a:pt x="4204095" y="3469766"/>
                </a:cubicBezTo>
                <a:cubicBezTo>
                  <a:pt x="3954569" y="3488454"/>
                  <a:pt x="3882492" y="3408312"/>
                  <a:pt x="3563112" y="3469766"/>
                </a:cubicBezTo>
                <a:cubicBezTo>
                  <a:pt x="3255961" y="3511310"/>
                  <a:pt x="3367758" y="3450626"/>
                  <a:pt x="3176637" y="3469766"/>
                </a:cubicBezTo>
                <a:cubicBezTo>
                  <a:pt x="3005135" y="3501321"/>
                  <a:pt x="2953040" y="3430960"/>
                  <a:pt x="2874998" y="3469766"/>
                </a:cubicBezTo>
                <a:cubicBezTo>
                  <a:pt x="2772980" y="3519721"/>
                  <a:pt x="2480269" y="3466812"/>
                  <a:pt x="2318850" y="3469766"/>
                </a:cubicBezTo>
                <a:cubicBezTo>
                  <a:pt x="2161654" y="3477688"/>
                  <a:pt x="2168846" y="3448286"/>
                  <a:pt x="2102047" y="3469766"/>
                </a:cubicBezTo>
                <a:cubicBezTo>
                  <a:pt x="2056476" y="3476628"/>
                  <a:pt x="1823038" y="3454919"/>
                  <a:pt x="1715572" y="3469766"/>
                </a:cubicBezTo>
                <a:cubicBezTo>
                  <a:pt x="1553897" y="3523446"/>
                  <a:pt x="1298113" y="3384879"/>
                  <a:pt x="1074589" y="3469766"/>
                </a:cubicBezTo>
                <a:cubicBezTo>
                  <a:pt x="881748" y="3528407"/>
                  <a:pt x="604574" y="3401199"/>
                  <a:pt x="433606" y="3469766"/>
                </a:cubicBezTo>
                <a:cubicBezTo>
                  <a:pt x="250004" y="3525744"/>
                  <a:pt x="208654" y="3349344"/>
                  <a:pt x="0" y="3469766"/>
                </a:cubicBezTo>
                <a:cubicBezTo>
                  <a:pt x="-63492" y="3315767"/>
                  <a:pt x="56917" y="3062297"/>
                  <a:pt x="0" y="2810510"/>
                </a:cubicBezTo>
                <a:cubicBezTo>
                  <a:pt x="-40158" y="2612517"/>
                  <a:pt x="56528" y="2373519"/>
                  <a:pt x="0" y="2220649"/>
                </a:cubicBezTo>
                <a:cubicBezTo>
                  <a:pt x="-49047" y="2053540"/>
                  <a:pt x="82026" y="1851853"/>
                  <a:pt x="0" y="1630790"/>
                </a:cubicBezTo>
                <a:cubicBezTo>
                  <a:pt x="-66086" y="1408821"/>
                  <a:pt x="72498" y="1277856"/>
                  <a:pt x="0" y="902139"/>
                </a:cubicBezTo>
                <a:cubicBezTo>
                  <a:pt x="-97700" y="554779"/>
                  <a:pt x="86304" y="27817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95961201">
                  <a:custGeom>
                    <a:avLst/>
                    <a:gdLst>
                      <a:gd name="connsiteX0" fmla="*/ 0 w 10515600"/>
                      <a:gd name="connsiteY0" fmla="*/ 0 h 2635127"/>
                      <a:gd name="connsiteX1" fmla="*/ 689356 w 10515600"/>
                      <a:gd name="connsiteY1" fmla="*/ 0 h 2635127"/>
                      <a:gd name="connsiteX2" fmla="*/ 1273556 w 10515600"/>
                      <a:gd name="connsiteY2" fmla="*/ 0 h 2635127"/>
                      <a:gd name="connsiteX3" fmla="*/ 1962912 w 10515600"/>
                      <a:gd name="connsiteY3" fmla="*/ 0 h 2635127"/>
                      <a:gd name="connsiteX4" fmla="*/ 2336800 w 10515600"/>
                      <a:gd name="connsiteY4" fmla="*/ 0 h 2635127"/>
                      <a:gd name="connsiteX5" fmla="*/ 2605532 w 10515600"/>
                      <a:gd name="connsiteY5" fmla="*/ 0 h 2635127"/>
                      <a:gd name="connsiteX6" fmla="*/ 3400044 w 10515600"/>
                      <a:gd name="connsiteY6" fmla="*/ 0 h 2635127"/>
                      <a:gd name="connsiteX7" fmla="*/ 3984244 w 10515600"/>
                      <a:gd name="connsiteY7" fmla="*/ 0 h 2635127"/>
                      <a:gd name="connsiteX8" fmla="*/ 4252976 w 10515600"/>
                      <a:gd name="connsiteY8" fmla="*/ 0 h 2635127"/>
                      <a:gd name="connsiteX9" fmla="*/ 4521708 w 10515600"/>
                      <a:gd name="connsiteY9" fmla="*/ 0 h 2635127"/>
                      <a:gd name="connsiteX10" fmla="*/ 5000752 w 10515600"/>
                      <a:gd name="connsiteY10" fmla="*/ 0 h 2635127"/>
                      <a:gd name="connsiteX11" fmla="*/ 5269484 w 10515600"/>
                      <a:gd name="connsiteY11" fmla="*/ 0 h 2635127"/>
                      <a:gd name="connsiteX12" fmla="*/ 5643372 w 10515600"/>
                      <a:gd name="connsiteY12" fmla="*/ 0 h 2635127"/>
                      <a:gd name="connsiteX13" fmla="*/ 6122416 w 10515600"/>
                      <a:gd name="connsiteY13" fmla="*/ 0 h 2635127"/>
                      <a:gd name="connsiteX14" fmla="*/ 6391148 w 10515600"/>
                      <a:gd name="connsiteY14" fmla="*/ 0 h 2635127"/>
                      <a:gd name="connsiteX15" fmla="*/ 6765036 w 10515600"/>
                      <a:gd name="connsiteY15" fmla="*/ 0 h 2635127"/>
                      <a:gd name="connsiteX16" fmla="*/ 7454392 w 10515600"/>
                      <a:gd name="connsiteY16" fmla="*/ 0 h 2635127"/>
                      <a:gd name="connsiteX17" fmla="*/ 8248904 w 10515600"/>
                      <a:gd name="connsiteY17" fmla="*/ 0 h 2635127"/>
                      <a:gd name="connsiteX18" fmla="*/ 8727948 w 10515600"/>
                      <a:gd name="connsiteY18" fmla="*/ 0 h 2635127"/>
                      <a:gd name="connsiteX19" fmla="*/ 8996680 w 10515600"/>
                      <a:gd name="connsiteY19" fmla="*/ 0 h 2635127"/>
                      <a:gd name="connsiteX20" fmla="*/ 9580880 w 10515600"/>
                      <a:gd name="connsiteY20" fmla="*/ 0 h 2635127"/>
                      <a:gd name="connsiteX21" fmla="*/ 9954768 w 10515600"/>
                      <a:gd name="connsiteY21" fmla="*/ 0 h 2635127"/>
                      <a:gd name="connsiteX22" fmla="*/ 10515600 w 10515600"/>
                      <a:gd name="connsiteY22" fmla="*/ 0 h 2635127"/>
                      <a:gd name="connsiteX23" fmla="*/ 10515600 w 10515600"/>
                      <a:gd name="connsiteY23" fmla="*/ 447972 h 2635127"/>
                      <a:gd name="connsiteX24" fmla="*/ 10515600 w 10515600"/>
                      <a:gd name="connsiteY24" fmla="*/ 895943 h 2635127"/>
                      <a:gd name="connsiteX25" fmla="*/ 10515600 w 10515600"/>
                      <a:gd name="connsiteY25" fmla="*/ 1475671 h 2635127"/>
                      <a:gd name="connsiteX26" fmla="*/ 10515600 w 10515600"/>
                      <a:gd name="connsiteY26" fmla="*/ 2029048 h 2635127"/>
                      <a:gd name="connsiteX27" fmla="*/ 10515600 w 10515600"/>
                      <a:gd name="connsiteY27" fmla="*/ 2635127 h 2635127"/>
                      <a:gd name="connsiteX28" fmla="*/ 9826244 w 10515600"/>
                      <a:gd name="connsiteY28" fmla="*/ 2635127 h 2635127"/>
                      <a:gd name="connsiteX29" fmla="*/ 9242044 w 10515600"/>
                      <a:gd name="connsiteY29" fmla="*/ 2635127 h 2635127"/>
                      <a:gd name="connsiteX30" fmla="*/ 8657844 w 10515600"/>
                      <a:gd name="connsiteY30" fmla="*/ 2635127 h 2635127"/>
                      <a:gd name="connsiteX31" fmla="*/ 7863332 w 10515600"/>
                      <a:gd name="connsiteY31" fmla="*/ 2635127 h 2635127"/>
                      <a:gd name="connsiteX32" fmla="*/ 7279132 w 10515600"/>
                      <a:gd name="connsiteY32" fmla="*/ 2635127 h 2635127"/>
                      <a:gd name="connsiteX33" fmla="*/ 6484620 w 10515600"/>
                      <a:gd name="connsiteY33" fmla="*/ 2635127 h 2635127"/>
                      <a:gd name="connsiteX34" fmla="*/ 6005576 w 10515600"/>
                      <a:gd name="connsiteY34" fmla="*/ 2635127 h 2635127"/>
                      <a:gd name="connsiteX35" fmla="*/ 5211064 w 10515600"/>
                      <a:gd name="connsiteY35" fmla="*/ 2635127 h 2635127"/>
                      <a:gd name="connsiteX36" fmla="*/ 4416552 w 10515600"/>
                      <a:gd name="connsiteY36" fmla="*/ 2635127 h 2635127"/>
                      <a:gd name="connsiteX37" fmla="*/ 3937508 w 10515600"/>
                      <a:gd name="connsiteY37" fmla="*/ 2635127 h 2635127"/>
                      <a:gd name="connsiteX38" fmla="*/ 3563620 w 10515600"/>
                      <a:gd name="connsiteY38" fmla="*/ 2635127 h 2635127"/>
                      <a:gd name="connsiteX39" fmla="*/ 2874264 w 10515600"/>
                      <a:gd name="connsiteY39" fmla="*/ 2635127 h 2635127"/>
                      <a:gd name="connsiteX40" fmla="*/ 2605532 w 10515600"/>
                      <a:gd name="connsiteY40" fmla="*/ 2635127 h 2635127"/>
                      <a:gd name="connsiteX41" fmla="*/ 2126488 w 10515600"/>
                      <a:gd name="connsiteY41" fmla="*/ 2635127 h 2635127"/>
                      <a:gd name="connsiteX42" fmla="*/ 1331976 w 10515600"/>
                      <a:gd name="connsiteY42" fmla="*/ 2635127 h 2635127"/>
                      <a:gd name="connsiteX43" fmla="*/ 537464 w 10515600"/>
                      <a:gd name="connsiteY43" fmla="*/ 2635127 h 2635127"/>
                      <a:gd name="connsiteX44" fmla="*/ 0 w 10515600"/>
                      <a:gd name="connsiteY44" fmla="*/ 2635127 h 2635127"/>
                      <a:gd name="connsiteX45" fmla="*/ 0 w 10515600"/>
                      <a:gd name="connsiteY45" fmla="*/ 2134453 h 2635127"/>
                      <a:gd name="connsiteX46" fmla="*/ 0 w 10515600"/>
                      <a:gd name="connsiteY46" fmla="*/ 1686481 h 2635127"/>
                      <a:gd name="connsiteX47" fmla="*/ 0 w 10515600"/>
                      <a:gd name="connsiteY47" fmla="*/ 1238510 h 2635127"/>
                      <a:gd name="connsiteX48" fmla="*/ 0 w 10515600"/>
                      <a:gd name="connsiteY48" fmla="*/ 685133 h 2635127"/>
                      <a:gd name="connsiteX49" fmla="*/ 0 w 10515600"/>
                      <a:gd name="connsiteY49" fmla="*/ 0 h 2635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0515600" h="2635127" fill="none" extrusionOk="0">
                        <a:moveTo>
                          <a:pt x="0" y="0"/>
                        </a:moveTo>
                        <a:cubicBezTo>
                          <a:pt x="216304" y="-54334"/>
                          <a:pt x="494505" y="31800"/>
                          <a:pt x="689356" y="0"/>
                        </a:cubicBezTo>
                        <a:cubicBezTo>
                          <a:pt x="884207" y="-31800"/>
                          <a:pt x="1092429" y="40406"/>
                          <a:pt x="1273556" y="0"/>
                        </a:cubicBezTo>
                        <a:cubicBezTo>
                          <a:pt x="1454683" y="-40406"/>
                          <a:pt x="1708835" y="59683"/>
                          <a:pt x="1962912" y="0"/>
                        </a:cubicBezTo>
                        <a:cubicBezTo>
                          <a:pt x="2216989" y="-59683"/>
                          <a:pt x="2236898" y="8963"/>
                          <a:pt x="2336800" y="0"/>
                        </a:cubicBezTo>
                        <a:cubicBezTo>
                          <a:pt x="2436702" y="-8963"/>
                          <a:pt x="2496689" y="14432"/>
                          <a:pt x="2605532" y="0"/>
                        </a:cubicBezTo>
                        <a:cubicBezTo>
                          <a:pt x="2714375" y="-14432"/>
                          <a:pt x="3191370" y="1655"/>
                          <a:pt x="3400044" y="0"/>
                        </a:cubicBezTo>
                        <a:cubicBezTo>
                          <a:pt x="3608718" y="-1655"/>
                          <a:pt x="3833913" y="51415"/>
                          <a:pt x="3984244" y="0"/>
                        </a:cubicBezTo>
                        <a:cubicBezTo>
                          <a:pt x="4134575" y="-51415"/>
                          <a:pt x="4146537" y="16166"/>
                          <a:pt x="4252976" y="0"/>
                        </a:cubicBezTo>
                        <a:cubicBezTo>
                          <a:pt x="4359415" y="-16166"/>
                          <a:pt x="4456829" y="20493"/>
                          <a:pt x="4521708" y="0"/>
                        </a:cubicBezTo>
                        <a:cubicBezTo>
                          <a:pt x="4586587" y="-20493"/>
                          <a:pt x="4801745" y="20116"/>
                          <a:pt x="5000752" y="0"/>
                        </a:cubicBezTo>
                        <a:cubicBezTo>
                          <a:pt x="5199759" y="-20116"/>
                          <a:pt x="5194907" y="28171"/>
                          <a:pt x="5269484" y="0"/>
                        </a:cubicBezTo>
                        <a:cubicBezTo>
                          <a:pt x="5344061" y="-28171"/>
                          <a:pt x="5541335" y="27459"/>
                          <a:pt x="5643372" y="0"/>
                        </a:cubicBezTo>
                        <a:cubicBezTo>
                          <a:pt x="5745409" y="-27459"/>
                          <a:pt x="5952038" y="6735"/>
                          <a:pt x="6122416" y="0"/>
                        </a:cubicBezTo>
                        <a:cubicBezTo>
                          <a:pt x="6292794" y="-6735"/>
                          <a:pt x="6302507" y="29700"/>
                          <a:pt x="6391148" y="0"/>
                        </a:cubicBezTo>
                        <a:cubicBezTo>
                          <a:pt x="6479789" y="-29700"/>
                          <a:pt x="6688375" y="7297"/>
                          <a:pt x="6765036" y="0"/>
                        </a:cubicBezTo>
                        <a:cubicBezTo>
                          <a:pt x="6841697" y="-7297"/>
                          <a:pt x="7190804" y="65954"/>
                          <a:pt x="7454392" y="0"/>
                        </a:cubicBezTo>
                        <a:cubicBezTo>
                          <a:pt x="7717980" y="-65954"/>
                          <a:pt x="8082973" y="50534"/>
                          <a:pt x="8248904" y="0"/>
                        </a:cubicBezTo>
                        <a:cubicBezTo>
                          <a:pt x="8414835" y="-50534"/>
                          <a:pt x="8570445" y="44634"/>
                          <a:pt x="8727948" y="0"/>
                        </a:cubicBezTo>
                        <a:cubicBezTo>
                          <a:pt x="8885451" y="-44634"/>
                          <a:pt x="8897698" y="17682"/>
                          <a:pt x="8996680" y="0"/>
                        </a:cubicBezTo>
                        <a:cubicBezTo>
                          <a:pt x="9095662" y="-17682"/>
                          <a:pt x="9351937" y="56010"/>
                          <a:pt x="9580880" y="0"/>
                        </a:cubicBezTo>
                        <a:cubicBezTo>
                          <a:pt x="9809823" y="-56010"/>
                          <a:pt x="9838942" y="27672"/>
                          <a:pt x="9954768" y="0"/>
                        </a:cubicBezTo>
                        <a:cubicBezTo>
                          <a:pt x="10070594" y="-27672"/>
                          <a:pt x="10240132" y="27034"/>
                          <a:pt x="10515600" y="0"/>
                        </a:cubicBezTo>
                        <a:cubicBezTo>
                          <a:pt x="10548215" y="142539"/>
                          <a:pt x="10472823" y="250594"/>
                          <a:pt x="10515600" y="447972"/>
                        </a:cubicBezTo>
                        <a:cubicBezTo>
                          <a:pt x="10558377" y="645350"/>
                          <a:pt x="10491508" y="774302"/>
                          <a:pt x="10515600" y="895943"/>
                        </a:cubicBezTo>
                        <a:cubicBezTo>
                          <a:pt x="10539692" y="1017584"/>
                          <a:pt x="10479624" y="1303369"/>
                          <a:pt x="10515600" y="1475671"/>
                        </a:cubicBezTo>
                        <a:cubicBezTo>
                          <a:pt x="10551576" y="1647973"/>
                          <a:pt x="10480212" y="1908895"/>
                          <a:pt x="10515600" y="2029048"/>
                        </a:cubicBezTo>
                        <a:cubicBezTo>
                          <a:pt x="10550988" y="2149201"/>
                          <a:pt x="10511543" y="2364422"/>
                          <a:pt x="10515600" y="2635127"/>
                        </a:cubicBezTo>
                        <a:cubicBezTo>
                          <a:pt x="10177108" y="2655695"/>
                          <a:pt x="9990307" y="2624750"/>
                          <a:pt x="9826244" y="2635127"/>
                        </a:cubicBezTo>
                        <a:cubicBezTo>
                          <a:pt x="9662181" y="2645504"/>
                          <a:pt x="9511644" y="2604031"/>
                          <a:pt x="9242044" y="2635127"/>
                        </a:cubicBezTo>
                        <a:cubicBezTo>
                          <a:pt x="8972444" y="2666223"/>
                          <a:pt x="8783468" y="2596171"/>
                          <a:pt x="8657844" y="2635127"/>
                        </a:cubicBezTo>
                        <a:cubicBezTo>
                          <a:pt x="8532220" y="2674083"/>
                          <a:pt x="8162967" y="2625464"/>
                          <a:pt x="7863332" y="2635127"/>
                        </a:cubicBezTo>
                        <a:cubicBezTo>
                          <a:pt x="7563697" y="2644790"/>
                          <a:pt x="7513982" y="2629063"/>
                          <a:pt x="7279132" y="2635127"/>
                        </a:cubicBezTo>
                        <a:cubicBezTo>
                          <a:pt x="7044282" y="2641191"/>
                          <a:pt x="6731300" y="2578767"/>
                          <a:pt x="6484620" y="2635127"/>
                        </a:cubicBezTo>
                        <a:cubicBezTo>
                          <a:pt x="6237940" y="2691487"/>
                          <a:pt x="6233546" y="2613309"/>
                          <a:pt x="6005576" y="2635127"/>
                        </a:cubicBezTo>
                        <a:cubicBezTo>
                          <a:pt x="5777606" y="2656945"/>
                          <a:pt x="5539193" y="2621124"/>
                          <a:pt x="5211064" y="2635127"/>
                        </a:cubicBezTo>
                        <a:cubicBezTo>
                          <a:pt x="4882935" y="2649130"/>
                          <a:pt x="4803687" y="2604392"/>
                          <a:pt x="4416552" y="2635127"/>
                        </a:cubicBezTo>
                        <a:cubicBezTo>
                          <a:pt x="4029417" y="2665862"/>
                          <a:pt x="4159138" y="2602891"/>
                          <a:pt x="3937508" y="2635127"/>
                        </a:cubicBezTo>
                        <a:cubicBezTo>
                          <a:pt x="3715878" y="2667363"/>
                          <a:pt x="3653925" y="2600435"/>
                          <a:pt x="3563620" y="2635127"/>
                        </a:cubicBezTo>
                        <a:cubicBezTo>
                          <a:pt x="3473315" y="2669819"/>
                          <a:pt x="3064042" y="2626120"/>
                          <a:pt x="2874264" y="2635127"/>
                        </a:cubicBezTo>
                        <a:cubicBezTo>
                          <a:pt x="2684486" y="2644134"/>
                          <a:pt x="2684364" y="2621900"/>
                          <a:pt x="2605532" y="2635127"/>
                        </a:cubicBezTo>
                        <a:cubicBezTo>
                          <a:pt x="2526700" y="2648354"/>
                          <a:pt x="2305517" y="2616340"/>
                          <a:pt x="2126488" y="2635127"/>
                        </a:cubicBezTo>
                        <a:cubicBezTo>
                          <a:pt x="1947459" y="2653914"/>
                          <a:pt x="1601874" y="2600671"/>
                          <a:pt x="1331976" y="2635127"/>
                        </a:cubicBezTo>
                        <a:cubicBezTo>
                          <a:pt x="1062078" y="2669583"/>
                          <a:pt x="796946" y="2554388"/>
                          <a:pt x="537464" y="2635127"/>
                        </a:cubicBezTo>
                        <a:cubicBezTo>
                          <a:pt x="277982" y="2715866"/>
                          <a:pt x="224361" y="2575448"/>
                          <a:pt x="0" y="2635127"/>
                        </a:cubicBezTo>
                        <a:cubicBezTo>
                          <a:pt x="-56676" y="2503356"/>
                          <a:pt x="45298" y="2283353"/>
                          <a:pt x="0" y="2134453"/>
                        </a:cubicBezTo>
                        <a:cubicBezTo>
                          <a:pt x="-45298" y="1985553"/>
                          <a:pt x="35526" y="1788536"/>
                          <a:pt x="0" y="1686481"/>
                        </a:cubicBezTo>
                        <a:cubicBezTo>
                          <a:pt x="-35526" y="1584426"/>
                          <a:pt x="53584" y="1402546"/>
                          <a:pt x="0" y="1238510"/>
                        </a:cubicBezTo>
                        <a:cubicBezTo>
                          <a:pt x="-53584" y="1074474"/>
                          <a:pt x="48910" y="961108"/>
                          <a:pt x="0" y="685133"/>
                        </a:cubicBezTo>
                        <a:cubicBezTo>
                          <a:pt x="-48910" y="409158"/>
                          <a:pt x="45568" y="187518"/>
                          <a:pt x="0" y="0"/>
                        </a:cubicBezTo>
                        <a:close/>
                      </a:path>
                      <a:path w="10515600" h="2635127" stroke="0" extrusionOk="0">
                        <a:moveTo>
                          <a:pt x="0" y="0"/>
                        </a:moveTo>
                        <a:cubicBezTo>
                          <a:pt x="172153" y="-59995"/>
                          <a:pt x="325608" y="41558"/>
                          <a:pt x="584200" y="0"/>
                        </a:cubicBezTo>
                        <a:cubicBezTo>
                          <a:pt x="842792" y="-41558"/>
                          <a:pt x="852666" y="17305"/>
                          <a:pt x="958088" y="0"/>
                        </a:cubicBezTo>
                        <a:cubicBezTo>
                          <a:pt x="1063510" y="-17305"/>
                          <a:pt x="1309370" y="18365"/>
                          <a:pt x="1437132" y="0"/>
                        </a:cubicBezTo>
                        <a:cubicBezTo>
                          <a:pt x="1564894" y="-18365"/>
                          <a:pt x="1631439" y="9714"/>
                          <a:pt x="1705864" y="0"/>
                        </a:cubicBezTo>
                        <a:cubicBezTo>
                          <a:pt x="1780289" y="-9714"/>
                          <a:pt x="2147493" y="65983"/>
                          <a:pt x="2500376" y="0"/>
                        </a:cubicBezTo>
                        <a:cubicBezTo>
                          <a:pt x="2853259" y="-65983"/>
                          <a:pt x="2931839" y="53857"/>
                          <a:pt x="3189732" y="0"/>
                        </a:cubicBezTo>
                        <a:cubicBezTo>
                          <a:pt x="3447625" y="-53857"/>
                          <a:pt x="3508224" y="18106"/>
                          <a:pt x="3668776" y="0"/>
                        </a:cubicBezTo>
                        <a:cubicBezTo>
                          <a:pt x="3829328" y="-18106"/>
                          <a:pt x="3925151" y="12670"/>
                          <a:pt x="4042664" y="0"/>
                        </a:cubicBezTo>
                        <a:cubicBezTo>
                          <a:pt x="4160177" y="-12670"/>
                          <a:pt x="4381297" y="36760"/>
                          <a:pt x="4521708" y="0"/>
                        </a:cubicBezTo>
                        <a:cubicBezTo>
                          <a:pt x="4662119" y="-36760"/>
                          <a:pt x="4818754" y="6323"/>
                          <a:pt x="4895596" y="0"/>
                        </a:cubicBezTo>
                        <a:cubicBezTo>
                          <a:pt x="4972438" y="-6323"/>
                          <a:pt x="5086534" y="14559"/>
                          <a:pt x="5269484" y="0"/>
                        </a:cubicBezTo>
                        <a:cubicBezTo>
                          <a:pt x="5452434" y="-14559"/>
                          <a:pt x="5643173" y="53373"/>
                          <a:pt x="5748528" y="0"/>
                        </a:cubicBezTo>
                        <a:cubicBezTo>
                          <a:pt x="5853883" y="-53373"/>
                          <a:pt x="6145526" y="43889"/>
                          <a:pt x="6332728" y="0"/>
                        </a:cubicBezTo>
                        <a:cubicBezTo>
                          <a:pt x="6519930" y="-43889"/>
                          <a:pt x="6524744" y="37573"/>
                          <a:pt x="6706616" y="0"/>
                        </a:cubicBezTo>
                        <a:cubicBezTo>
                          <a:pt x="6888488" y="-37573"/>
                          <a:pt x="7162274" y="62025"/>
                          <a:pt x="7290816" y="0"/>
                        </a:cubicBezTo>
                        <a:cubicBezTo>
                          <a:pt x="7419358" y="-62025"/>
                          <a:pt x="7664552" y="51528"/>
                          <a:pt x="7769860" y="0"/>
                        </a:cubicBezTo>
                        <a:cubicBezTo>
                          <a:pt x="7875168" y="-51528"/>
                          <a:pt x="7980743" y="32027"/>
                          <a:pt x="8038592" y="0"/>
                        </a:cubicBezTo>
                        <a:cubicBezTo>
                          <a:pt x="8096441" y="-32027"/>
                          <a:pt x="8624788" y="71784"/>
                          <a:pt x="8833104" y="0"/>
                        </a:cubicBezTo>
                        <a:cubicBezTo>
                          <a:pt x="9041420" y="-71784"/>
                          <a:pt x="9116121" y="23798"/>
                          <a:pt x="9312148" y="0"/>
                        </a:cubicBezTo>
                        <a:cubicBezTo>
                          <a:pt x="9508175" y="-23798"/>
                          <a:pt x="10212847" y="8034"/>
                          <a:pt x="10515600" y="0"/>
                        </a:cubicBezTo>
                        <a:cubicBezTo>
                          <a:pt x="10565942" y="158827"/>
                          <a:pt x="10498300" y="319631"/>
                          <a:pt x="10515600" y="527025"/>
                        </a:cubicBezTo>
                        <a:cubicBezTo>
                          <a:pt x="10532900" y="734419"/>
                          <a:pt x="10507733" y="844242"/>
                          <a:pt x="10515600" y="1027700"/>
                        </a:cubicBezTo>
                        <a:cubicBezTo>
                          <a:pt x="10523467" y="1211158"/>
                          <a:pt x="10494749" y="1294567"/>
                          <a:pt x="10515600" y="1528374"/>
                        </a:cubicBezTo>
                        <a:cubicBezTo>
                          <a:pt x="10536451" y="1762181"/>
                          <a:pt x="10515032" y="1925089"/>
                          <a:pt x="10515600" y="2108102"/>
                        </a:cubicBezTo>
                        <a:cubicBezTo>
                          <a:pt x="10516168" y="2291115"/>
                          <a:pt x="10507969" y="2403049"/>
                          <a:pt x="10515600" y="2635127"/>
                        </a:cubicBezTo>
                        <a:cubicBezTo>
                          <a:pt x="10174554" y="2664204"/>
                          <a:pt x="10022434" y="2618378"/>
                          <a:pt x="9826244" y="2635127"/>
                        </a:cubicBezTo>
                        <a:cubicBezTo>
                          <a:pt x="9630054" y="2651876"/>
                          <a:pt x="9307065" y="2615541"/>
                          <a:pt x="9031732" y="2635127"/>
                        </a:cubicBezTo>
                        <a:cubicBezTo>
                          <a:pt x="8756399" y="2654713"/>
                          <a:pt x="8480865" y="2569102"/>
                          <a:pt x="8237220" y="2635127"/>
                        </a:cubicBezTo>
                        <a:cubicBezTo>
                          <a:pt x="7993575" y="2701152"/>
                          <a:pt x="7821643" y="2631122"/>
                          <a:pt x="7653020" y="2635127"/>
                        </a:cubicBezTo>
                        <a:cubicBezTo>
                          <a:pt x="7484397" y="2639132"/>
                          <a:pt x="7230064" y="2598859"/>
                          <a:pt x="7068820" y="2635127"/>
                        </a:cubicBezTo>
                        <a:cubicBezTo>
                          <a:pt x="6907576" y="2671395"/>
                          <a:pt x="6794614" y="2592575"/>
                          <a:pt x="6589776" y="2635127"/>
                        </a:cubicBezTo>
                        <a:cubicBezTo>
                          <a:pt x="6384938" y="2677679"/>
                          <a:pt x="6235737" y="2581908"/>
                          <a:pt x="6005576" y="2635127"/>
                        </a:cubicBezTo>
                        <a:cubicBezTo>
                          <a:pt x="5775415" y="2688346"/>
                          <a:pt x="5847721" y="2609407"/>
                          <a:pt x="5736844" y="2635127"/>
                        </a:cubicBezTo>
                        <a:cubicBezTo>
                          <a:pt x="5625967" y="2660847"/>
                          <a:pt x="5575887" y="2625985"/>
                          <a:pt x="5468112" y="2635127"/>
                        </a:cubicBezTo>
                        <a:cubicBezTo>
                          <a:pt x="5360337" y="2644269"/>
                          <a:pt x="5116541" y="2579670"/>
                          <a:pt x="4989068" y="2635127"/>
                        </a:cubicBezTo>
                        <a:cubicBezTo>
                          <a:pt x="4861595" y="2690584"/>
                          <a:pt x="4566822" y="2545281"/>
                          <a:pt x="4194556" y="2635127"/>
                        </a:cubicBezTo>
                        <a:cubicBezTo>
                          <a:pt x="3822290" y="2724973"/>
                          <a:pt x="3752487" y="2603869"/>
                          <a:pt x="3400044" y="2635127"/>
                        </a:cubicBezTo>
                        <a:cubicBezTo>
                          <a:pt x="3047601" y="2666385"/>
                          <a:pt x="3205021" y="2618784"/>
                          <a:pt x="3131312" y="2635127"/>
                        </a:cubicBezTo>
                        <a:cubicBezTo>
                          <a:pt x="3057603" y="2651470"/>
                          <a:pt x="2853607" y="2581497"/>
                          <a:pt x="2652268" y="2635127"/>
                        </a:cubicBezTo>
                        <a:cubicBezTo>
                          <a:pt x="2450929" y="2688757"/>
                          <a:pt x="2119560" y="2547035"/>
                          <a:pt x="1857756" y="2635127"/>
                        </a:cubicBezTo>
                        <a:cubicBezTo>
                          <a:pt x="1595952" y="2723219"/>
                          <a:pt x="1574748" y="2629508"/>
                          <a:pt x="1483868" y="2635127"/>
                        </a:cubicBezTo>
                        <a:cubicBezTo>
                          <a:pt x="1392988" y="2640746"/>
                          <a:pt x="1329748" y="2608383"/>
                          <a:pt x="1215136" y="2635127"/>
                        </a:cubicBezTo>
                        <a:cubicBezTo>
                          <a:pt x="1100524" y="2661871"/>
                          <a:pt x="686793" y="2596185"/>
                          <a:pt x="525780" y="2635127"/>
                        </a:cubicBezTo>
                        <a:cubicBezTo>
                          <a:pt x="364767" y="2674069"/>
                          <a:pt x="238502" y="2597765"/>
                          <a:pt x="0" y="2635127"/>
                        </a:cubicBezTo>
                        <a:cubicBezTo>
                          <a:pt x="-29590" y="2480102"/>
                          <a:pt x="55406" y="2244377"/>
                          <a:pt x="0" y="2108102"/>
                        </a:cubicBezTo>
                        <a:cubicBezTo>
                          <a:pt x="-55406" y="1971827"/>
                          <a:pt x="24351" y="1771164"/>
                          <a:pt x="0" y="1633779"/>
                        </a:cubicBezTo>
                        <a:cubicBezTo>
                          <a:pt x="-24351" y="1496394"/>
                          <a:pt x="28687" y="1198957"/>
                          <a:pt x="0" y="1054051"/>
                        </a:cubicBezTo>
                        <a:cubicBezTo>
                          <a:pt x="-28687" y="909145"/>
                          <a:pt x="26203" y="744134"/>
                          <a:pt x="0" y="500674"/>
                        </a:cubicBezTo>
                        <a:cubicBezTo>
                          <a:pt x="-26203" y="257214"/>
                          <a:pt x="1921" y="1141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>
              <a:buFontTx/>
              <a:buChar char="-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Protein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được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cấu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tạo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theo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nguyên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tắc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đa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phân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Đơn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phân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là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các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axit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amin (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a.a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).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Có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20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loại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a.a.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Các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protein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khác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nhau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về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số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lượng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thành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phần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và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trật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tự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sắp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xếp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a.a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cấu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trúc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và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chức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năng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khác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nhau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53A6C3-B2F9-4AA2-BE06-69994AF6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1" y="6223702"/>
            <a:ext cx="1737360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EE6174-7940-4C11-8157-68FCE0684ADA}" type="datetime1">
              <a:rPr lang="en-US" sz="1100" smtClean="0">
                <a:solidFill>
                  <a:srgbClr val="898989"/>
                </a:solidFill>
              </a:rPr>
              <a:t>10/15/2020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DC5E9-772A-4BF0-A10F-3236EC58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3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1B9A6D93-E95D-4927-A87B-ECCA50A1E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06"/>
            <a:ext cx="12192000" cy="679129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AD6F4-4120-4A09-AA10-6D42FB30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C3E5-17B6-4DDF-8305-5EAB942B7843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60F3-97A5-4933-9E7B-07025834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165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12AB4-1A9D-49BB-AAA2-06DEAF84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62"/>
            <a:ext cx="10515600" cy="1288784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C00000"/>
                  </a:solidFill>
                </a:ln>
              </a:rPr>
              <a:t>a)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trúc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bậc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1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44B85F26-2CE9-44A1-B2DF-501C98DEE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851"/>
          <a:stretch/>
        </p:blipFill>
        <p:spPr>
          <a:xfrm>
            <a:off x="97340" y="1037492"/>
            <a:ext cx="6892512" cy="5091599"/>
          </a:xfrm>
          <a:prstGeom prst="rect">
            <a:avLst/>
          </a:prstGeom>
        </p:spPr>
      </p:pic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F6091E5C-93F9-4B30-A3E8-20CCCCF7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170" y="2662324"/>
            <a:ext cx="4753495" cy="369402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Các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a.a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liên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kết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nhau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bằng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liên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kết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peptit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tạo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nên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chuỗi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pôlipeptit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Cấu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trúc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bậc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1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là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</a:rPr>
              <a:t>trật</a:t>
            </a:r>
            <a:r>
              <a:rPr lang="en-US" sz="32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</a:rPr>
              <a:t>tự</a:t>
            </a:r>
            <a:r>
              <a:rPr lang="en-US" sz="32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</a:rPr>
              <a:t>sắp</a:t>
            </a:r>
            <a:r>
              <a:rPr lang="en-US" sz="32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</a:rPr>
              <a:t>xếp</a:t>
            </a:r>
            <a:r>
              <a:rPr lang="en-US" sz="32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</a:rPr>
              <a:t>đặc</a:t>
            </a:r>
            <a:r>
              <a:rPr lang="en-US" sz="32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</a:rPr>
              <a:t>thù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của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a.a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trong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chuỗi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pôlipeptit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C9FDE1-5913-4EE2-8FD6-C91B0607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86876-908A-41BE-B86C-5C6E2AE6812D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EDC92-DA41-465D-9DC5-567AD5E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FF7DF4D-FB0B-490C-9FC2-E81D482C7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00" y="822702"/>
            <a:ext cx="1868865" cy="18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4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38E3-275B-4DB5-95E8-5A56F59F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>
                <a:ln>
                  <a:solidFill>
                    <a:srgbClr val="C00000"/>
                  </a:solidFill>
                </a:ln>
              </a:rPr>
              <a:t>b)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trúc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bậc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 2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2E4B4DA-B696-490A-AC19-F3D717581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9" y="1375203"/>
            <a:ext cx="6089981" cy="51637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B3E78-628F-40E1-AC93-7CB96430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704B-C5F2-4EDA-9345-A901F7C0EEDF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2A28C7-5D9D-4F26-8201-64B4AC08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E39E-46F6-4F53-B8DD-3FCF322F06F1}" type="datetime1">
              <a:rPr lang="en-US" smtClean="0"/>
              <a:t>10/15/2020</a:t>
            </a:fld>
            <a:endParaRPr lang="en-US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5E845705-3FD0-45BE-BDB1-5EF4B6150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97283"/>
            <a:ext cx="2295525" cy="1990725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2AD1264-0A0C-47E4-8790-CDB15A70E23C}"/>
              </a:ext>
            </a:extLst>
          </p:cNvPr>
          <p:cNvSpPr/>
          <p:nvPr/>
        </p:nvSpPr>
        <p:spPr>
          <a:xfrm>
            <a:off x="7000463" y="822642"/>
            <a:ext cx="4114800" cy="3417123"/>
          </a:xfrm>
          <a:prstGeom prst="cloudCallout">
            <a:avLst>
              <a:gd name="adj1" fmla="val 11607"/>
              <a:gd name="adj2" fmla="val 6688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Làm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nào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để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cấu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trúc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bậc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1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chuyển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thành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bậc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2?</a:t>
            </a:r>
          </a:p>
        </p:txBody>
      </p:sp>
    </p:spTree>
    <p:extLst>
      <p:ext uri="{BB962C8B-B14F-4D97-AF65-F5344CB8AC3E}">
        <p14:creationId xmlns:p14="http://schemas.microsoft.com/office/powerpoint/2010/main" val="10770849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138E3-275B-4DB5-95E8-5A56F59F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6" y="-65334"/>
            <a:ext cx="6797405" cy="1651404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C00000"/>
                  </a:solidFill>
                </a:ln>
              </a:rPr>
              <a:t>b)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trúc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bậc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0A0D05-21F3-41D0-A32E-43DACBFE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351" y="3093415"/>
            <a:ext cx="5481859" cy="2305822"/>
          </a:xfrm>
          <a:custGeom>
            <a:avLst/>
            <a:gdLst>
              <a:gd name="connsiteX0" fmla="*/ 0 w 5481859"/>
              <a:gd name="connsiteY0" fmla="*/ 0 h 2305822"/>
              <a:gd name="connsiteX1" fmla="*/ 657823 w 5481859"/>
              <a:gd name="connsiteY1" fmla="*/ 0 h 2305822"/>
              <a:gd name="connsiteX2" fmla="*/ 1096372 w 5481859"/>
              <a:gd name="connsiteY2" fmla="*/ 0 h 2305822"/>
              <a:gd name="connsiteX3" fmla="*/ 1534921 w 5481859"/>
              <a:gd name="connsiteY3" fmla="*/ 0 h 2305822"/>
              <a:gd name="connsiteX4" fmla="*/ 2028288 w 5481859"/>
              <a:gd name="connsiteY4" fmla="*/ 0 h 2305822"/>
              <a:gd name="connsiteX5" fmla="*/ 2412018 w 5481859"/>
              <a:gd name="connsiteY5" fmla="*/ 0 h 2305822"/>
              <a:gd name="connsiteX6" fmla="*/ 3069841 w 5481859"/>
              <a:gd name="connsiteY6" fmla="*/ 0 h 2305822"/>
              <a:gd name="connsiteX7" fmla="*/ 3672846 w 5481859"/>
              <a:gd name="connsiteY7" fmla="*/ 0 h 2305822"/>
              <a:gd name="connsiteX8" fmla="*/ 4221031 w 5481859"/>
              <a:gd name="connsiteY8" fmla="*/ 0 h 2305822"/>
              <a:gd name="connsiteX9" fmla="*/ 4604762 w 5481859"/>
              <a:gd name="connsiteY9" fmla="*/ 0 h 2305822"/>
              <a:gd name="connsiteX10" fmla="*/ 4988492 w 5481859"/>
              <a:gd name="connsiteY10" fmla="*/ 0 h 2305822"/>
              <a:gd name="connsiteX11" fmla="*/ 5481859 w 5481859"/>
              <a:gd name="connsiteY11" fmla="*/ 0 h 2305822"/>
              <a:gd name="connsiteX12" fmla="*/ 5481859 w 5481859"/>
              <a:gd name="connsiteY12" fmla="*/ 622572 h 2305822"/>
              <a:gd name="connsiteX13" fmla="*/ 5481859 w 5481859"/>
              <a:gd name="connsiteY13" fmla="*/ 1129853 h 2305822"/>
              <a:gd name="connsiteX14" fmla="*/ 5481859 w 5481859"/>
              <a:gd name="connsiteY14" fmla="*/ 1729367 h 2305822"/>
              <a:gd name="connsiteX15" fmla="*/ 5481859 w 5481859"/>
              <a:gd name="connsiteY15" fmla="*/ 2305822 h 2305822"/>
              <a:gd name="connsiteX16" fmla="*/ 5098129 w 5481859"/>
              <a:gd name="connsiteY16" fmla="*/ 2305822 h 2305822"/>
              <a:gd name="connsiteX17" fmla="*/ 4604762 w 5481859"/>
              <a:gd name="connsiteY17" fmla="*/ 2305822 h 2305822"/>
              <a:gd name="connsiteX18" fmla="*/ 4221031 w 5481859"/>
              <a:gd name="connsiteY18" fmla="*/ 2305822 h 2305822"/>
              <a:gd name="connsiteX19" fmla="*/ 3672846 w 5481859"/>
              <a:gd name="connsiteY19" fmla="*/ 2305822 h 2305822"/>
              <a:gd name="connsiteX20" fmla="*/ 3289115 w 5481859"/>
              <a:gd name="connsiteY20" fmla="*/ 2305822 h 2305822"/>
              <a:gd name="connsiteX21" fmla="*/ 2686111 w 5481859"/>
              <a:gd name="connsiteY21" fmla="*/ 2305822 h 2305822"/>
              <a:gd name="connsiteX22" fmla="*/ 2302381 w 5481859"/>
              <a:gd name="connsiteY22" fmla="*/ 2305822 h 2305822"/>
              <a:gd name="connsiteX23" fmla="*/ 1918651 w 5481859"/>
              <a:gd name="connsiteY23" fmla="*/ 2305822 h 2305822"/>
              <a:gd name="connsiteX24" fmla="*/ 1260828 w 5481859"/>
              <a:gd name="connsiteY24" fmla="*/ 2305822 h 2305822"/>
              <a:gd name="connsiteX25" fmla="*/ 712642 w 5481859"/>
              <a:gd name="connsiteY25" fmla="*/ 2305822 h 2305822"/>
              <a:gd name="connsiteX26" fmla="*/ 0 w 5481859"/>
              <a:gd name="connsiteY26" fmla="*/ 2305822 h 2305822"/>
              <a:gd name="connsiteX27" fmla="*/ 0 w 5481859"/>
              <a:gd name="connsiteY27" fmla="*/ 1683250 h 2305822"/>
              <a:gd name="connsiteX28" fmla="*/ 0 w 5481859"/>
              <a:gd name="connsiteY28" fmla="*/ 1152911 h 2305822"/>
              <a:gd name="connsiteX29" fmla="*/ 0 w 5481859"/>
              <a:gd name="connsiteY29" fmla="*/ 622572 h 2305822"/>
              <a:gd name="connsiteX30" fmla="*/ 0 w 5481859"/>
              <a:gd name="connsiteY30" fmla="*/ 0 h 230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81859" h="2305822" fill="none" extrusionOk="0">
                <a:moveTo>
                  <a:pt x="0" y="0"/>
                </a:moveTo>
                <a:cubicBezTo>
                  <a:pt x="276054" y="-61781"/>
                  <a:pt x="419279" y="59327"/>
                  <a:pt x="657823" y="0"/>
                </a:cubicBezTo>
                <a:cubicBezTo>
                  <a:pt x="896367" y="-59327"/>
                  <a:pt x="993101" y="14743"/>
                  <a:pt x="1096372" y="0"/>
                </a:cubicBezTo>
                <a:cubicBezTo>
                  <a:pt x="1199643" y="-14743"/>
                  <a:pt x="1386068" y="48343"/>
                  <a:pt x="1534921" y="0"/>
                </a:cubicBezTo>
                <a:cubicBezTo>
                  <a:pt x="1683774" y="-48343"/>
                  <a:pt x="1927010" y="27020"/>
                  <a:pt x="2028288" y="0"/>
                </a:cubicBezTo>
                <a:cubicBezTo>
                  <a:pt x="2129566" y="-27020"/>
                  <a:pt x="2239709" y="13698"/>
                  <a:pt x="2412018" y="0"/>
                </a:cubicBezTo>
                <a:cubicBezTo>
                  <a:pt x="2584327" y="-13698"/>
                  <a:pt x="2917857" y="78245"/>
                  <a:pt x="3069841" y="0"/>
                </a:cubicBezTo>
                <a:cubicBezTo>
                  <a:pt x="3221825" y="-78245"/>
                  <a:pt x="3496924" y="1551"/>
                  <a:pt x="3672846" y="0"/>
                </a:cubicBezTo>
                <a:cubicBezTo>
                  <a:pt x="3848769" y="-1551"/>
                  <a:pt x="3951861" y="31208"/>
                  <a:pt x="4221031" y="0"/>
                </a:cubicBezTo>
                <a:cubicBezTo>
                  <a:pt x="4490201" y="-31208"/>
                  <a:pt x="4480958" y="7820"/>
                  <a:pt x="4604762" y="0"/>
                </a:cubicBezTo>
                <a:cubicBezTo>
                  <a:pt x="4728566" y="-7820"/>
                  <a:pt x="4809319" y="5809"/>
                  <a:pt x="4988492" y="0"/>
                </a:cubicBezTo>
                <a:cubicBezTo>
                  <a:pt x="5167665" y="-5809"/>
                  <a:pt x="5309127" y="3747"/>
                  <a:pt x="5481859" y="0"/>
                </a:cubicBezTo>
                <a:cubicBezTo>
                  <a:pt x="5488075" y="249004"/>
                  <a:pt x="5440292" y="480019"/>
                  <a:pt x="5481859" y="622572"/>
                </a:cubicBezTo>
                <a:cubicBezTo>
                  <a:pt x="5523426" y="765125"/>
                  <a:pt x="5427365" y="953992"/>
                  <a:pt x="5481859" y="1129853"/>
                </a:cubicBezTo>
                <a:cubicBezTo>
                  <a:pt x="5536353" y="1305714"/>
                  <a:pt x="5460950" y="1478225"/>
                  <a:pt x="5481859" y="1729367"/>
                </a:cubicBezTo>
                <a:cubicBezTo>
                  <a:pt x="5502768" y="1980509"/>
                  <a:pt x="5448808" y="2088689"/>
                  <a:pt x="5481859" y="2305822"/>
                </a:cubicBezTo>
                <a:cubicBezTo>
                  <a:pt x="5381369" y="2311345"/>
                  <a:pt x="5197927" y="2287750"/>
                  <a:pt x="5098129" y="2305822"/>
                </a:cubicBezTo>
                <a:cubicBezTo>
                  <a:pt x="4998331" y="2323894"/>
                  <a:pt x="4783556" y="2276382"/>
                  <a:pt x="4604762" y="2305822"/>
                </a:cubicBezTo>
                <a:cubicBezTo>
                  <a:pt x="4425968" y="2335262"/>
                  <a:pt x="4401014" y="2263168"/>
                  <a:pt x="4221031" y="2305822"/>
                </a:cubicBezTo>
                <a:cubicBezTo>
                  <a:pt x="4041048" y="2348476"/>
                  <a:pt x="3920389" y="2267217"/>
                  <a:pt x="3672846" y="2305822"/>
                </a:cubicBezTo>
                <a:cubicBezTo>
                  <a:pt x="3425303" y="2344427"/>
                  <a:pt x="3448198" y="2270717"/>
                  <a:pt x="3289115" y="2305822"/>
                </a:cubicBezTo>
                <a:cubicBezTo>
                  <a:pt x="3130032" y="2340927"/>
                  <a:pt x="2858372" y="2298499"/>
                  <a:pt x="2686111" y="2305822"/>
                </a:cubicBezTo>
                <a:cubicBezTo>
                  <a:pt x="2513850" y="2313145"/>
                  <a:pt x="2391557" y="2260096"/>
                  <a:pt x="2302381" y="2305822"/>
                </a:cubicBezTo>
                <a:cubicBezTo>
                  <a:pt x="2213205" y="2351548"/>
                  <a:pt x="2011508" y="2260860"/>
                  <a:pt x="1918651" y="2305822"/>
                </a:cubicBezTo>
                <a:cubicBezTo>
                  <a:pt x="1825794" y="2350784"/>
                  <a:pt x="1422052" y="2283203"/>
                  <a:pt x="1260828" y="2305822"/>
                </a:cubicBezTo>
                <a:cubicBezTo>
                  <a:pt x="1099604" y="2328441"/>
                  <a:pt x="894136" y="2283255"/>
                  <a:pt x="712642" y="2305822"/>
                </a:cubicBezTo>
                <a:cubicBezTo>
                  <a:pt x="531148" y="2328389"/>
                  <a:pt x="191769" y="2275654"/>
                  <a:pt x="0" y="2305822"/>
                </a:cubicBezTo>
                <a:cubicBezTo>
                  <a:pt x="-17034" y="2166673"/>
                  <a:pt x="73374" y="1988627"/>
                  <a:pt x="0" y="1683250"/>
                </a:cubicBezTo>
                <a:cubicBezTo>
                  <a:pt x="-73374" y="1377873"/>
                  <a:pt x="31550" y="1287795"/>
                  <a:pt x="0" y="1152911"/>
                </a:cubicBezTo>
                <a:cubicBezTo>
                  <a:pt x="-31550" y="1018027"/>
                  <a:pt x="20033" y="845102"/>
                  <a:pt x="0" y="622572"/>
                </a:cubicBezTo>
                <a:cubicBezTo>
                  <a:pt x="-20033" y="400042"/>
                  <a:pt x="46088" y="297739"/>
                  <a:pt x="0" y="0"/>
                </a:cubicBezTo>
                <a:close/>
              </a:path>
              <a:path w="5481859" h="2305822" stroke="0" extrusionOk="0">
                <a:moveTo>
                  <a:pt x="0" y="0"/>
                </a:moveTo>
                <a:cubicBezTo>
                  <a:pt x="221098" y="-2826"/>
                  <a:pt x="322185" y="23015"/>
                  <a:pt x="548186" y="0"/>
                </a:cubicBezTo>
                <a:cubicBezTo>
                  <a:pt x="774187" y="-23015"/>
                  <a:pt x="873749" y="31898"/>
                  <a:pt x="1041553" y="0"/>
                </a:cubicBezTo>
                <a:cubicBezTo>
                  <a:pt x="1209357" y="-31898"/>
                  <a:pt x="1326472" y="54619"/>
                  <a:pt x="1589739" y="0"/>
                </a:cubicBezTo>
                <a:cubicBezTo>
                  <a:pt x="1853006" y="-54619"/>
                  <a:pt x="1888402" y="26715"/>
                  <a:pt x="2137925" y="0"/>
                </a:cubicBezTo>
                <a:cubicBezTo>
                  <a:pt x="2387448" y="-26715"/>
                  <a:pt x="2377722" y="24353"/>
                  <a:pt x="2521655" y="0"/>
                </a:cubicBezTo>
                <a:cubicBezTo>
                  <a:pt x="2665588" y="-24353"/>
                  <a:pt x="2855512" y="53043"/>
                  <a:pt x="3015022" y="0"/>
                </a:cubicBezTo>
                <a:cubicBezTo>
                  <a:pt x="3174532" y="-53043"/>
                  <a:pt x="3301785" y="38224"/>
                  <a:pt x="3398753" y="0"/>
                </a:cubicBezTo>
                <a:cubicBezTo>
                  <a:pt x="3495721" y="-38224"/>
                  <a:pt x="3676579" y="6904"/>
                  <a:pt x="3892120" y="0"/>
                </a:cubicBezTo>
                <a:cubicBezTo>
                  <a:pt x="4107661" y="-6904"/>
                  <a:pt x="4328341" y="57237"/>
                  <a:pt x="4495124" y="0"/>
                </a:cubicBezTo>
                <a:cubicBezTo>
                  <a:pt x="4661907" y="-57237"/>
                  <a:pt x="5173021" y="64491"/>
                  <a:pt x="5481859" y="0"/>
                </a:cubicBezTo>
                <a:cubicBezTo>
                  <a:pt x="5541634" y="216782"/>
                  <a:pt x="5455783" y="331969"/>
                  <a:pt x="5481859" y="622572"/>
                </a:cubicBezTo>
                <a:cubicBezTo>
                  <a:pt x="5507935" y="913175"/>
                  <a:pt x="5427073" y="989075"/>
                  <a:pt x="5481859" y="1199027"/>
                </a:cubicBezTo>
                <a:cubicBezTo>
                  <a:pt x="5536645" y="1408979"/>
                  <a:pt x="5441007" y="1656656"/>
                  <a:pt x="5481859" y="1775483"/>
                </a:cubicBezTo>
                <a:cubicBezTo>
                  <a:pt x="5522711" y="1894310"/>
                  <a:pt x="5472277" y="2130702"/>
                  <a:pt x="5481859" y="2305822"/>
                </a:cubicBezTo>
                <a:cubicBezTo>
                  <a:pt x="5200335" y="2362075"/>
                  <a:pt x="5119396" y="2300782"/>
                  <a:pt x="4878855" y="2305822"/>
                </a:cubicBezTo>
                <a:cubicBezTo>
                  <a:pt x="4638314" y="2310862"/>
                  <a:pt x="4561686" y="2269270"/>
                  <a:pt x="4440306" y="2305822"/>
                </a:cubicBezTo>
                <a:cubicBezTo>
                  <a:pt x="4318926" y="2342374"/>
                  <a:pt x="4238405" y="2298906"/>
                  <a:pt x="4056576" y="2305822"/>
                </a:cubicBezTo>
                <a:cubicBezTo>
                  <a:pt x="3874747" y="2312738"/>
                  <a:pt x="3765290" y="2263343"/>
                  <a:pt x="3508390" y="2305822"/>
                </a:cubicBezTo>
                <a:cubicBezTo>
                  <a:pt x="3251490" y="2348301"/>
                  <a:pt x="3205524" y="2242554"/>
                  <a:pt x="2960204" y="2305822"/>
                </a:cubicBezTo>
                <a:cubicBezTo>
                  <a:pt x="2714884" y="2369090"/>
                  <a:pt x="2635144" y="2284146"/>
                  <a:pt x="2521655" y="2305822"/>
                </a:cubicBezTo>
                <a:cubicBezTo>
                  <a:pt x="2408166" y="2327498"/>
                  <a:pt x="2111051" y="2245239"/>
                  <a:pt x="1863832" y="2305822"/>
                </a:cubicBezTo>
                <a:cubicBezTo>
                  <a:pt x="1616613" y="2366405"/>
                  <a:pt x="1551799" y="2240982"/>
                  <a:pt x="1315646" y="2305822"/>
                </a:cubicBezTo>
                <a:cubicBezTo>
                  <a:pt x="1079493" y="2370662"/>
                  <a:pt x="955646" y="2298842"/>
                  <a:pt x="657823" y="2305822"/>
                </a:cubicBezTo>
                <a:cubicBezTo>
                  <a:pt x="360000" y="2312802"/>
                  <a:pt x="202691" y="2256137"/>
                  <a:pt x="0" y="2305822"/>
                </a:cubicBezTo>
                <a:cubicBezTo>
                  <a:pt x="-65656" y="2058308"/>
                  <a:pt x="35669" y="1899004"/>
                  <a:pt x="0" y="1706308"/>
                </a:cubicBezTo>
                <a:cubicBezTo>
                  <a:pt x="-35669" y="1513612"/>
                  <a:pt x="66386" y="1381453"/>
                  <a:pt x="0" y="1129853"/>
                </a:cubicBezTo>
                <a:cubicBezTo>
                  <a:pt x="-66386" y="878253"/>
                  <a:pt x="1426" y="733317"/>
                  <a:pt x="0" y="622572"/>
                </a:cubicBezTo>
                <a:cubicBezTo>
                  <a:pt x="-1426" y="511827"/>
                  <a:pt x="40303" y="206057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50487943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Cấu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trúc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bậc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1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xoắn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l-GR" sz="3200" dirty="0">
                <a:ln>
                  <a:solidFill>
                    <a:schemeClr val="tx1"/>
                  </a:solidFill>
                </a:ln>
              </a:rPr>
              <a:t>α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hoặc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gấp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nếp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l-GR" sz="3200" dirty="0">
                <a:ln>
                  <a:solidFill>
                    <a:schemeClr val="tx1"/>
                  </a:solidFill>
                </a:ln>
              </a:rPr>
              <a:t>β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nhờ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liên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kết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hiđrô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giữa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các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a.a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để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tạo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thành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cấu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trúc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bậc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2.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1869634-554D-4591-898D-BD0407EB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43" y="704464"/>
            <a:ext cx="2177935" cy="2305823"/>
          </a:xfrm>
          <a:prstGeom prst="rect">
            <a:avLst/>
          </a:prstGeo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2E4B4DA-B696-490A-AC19-F3D717581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5" y="1363287"/>
            <a:ext cx="4728826" cy="51756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2A28C7-5D9D-4F26-8201-64B4AC08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5AFA64-A2FB-440A-B3A9-AAA1EAE28469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B3E78-628F-40E1-AC93-7CB96430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38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C27547-CAAA-4981-B9FA-1E14956D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0878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C00000"/>
                  </a:solidFill>
                </a:ln>
              </a:rPr>
              <a:t>c)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Cấu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trúc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</a:rPr>
              <a:t>bậc</a:t>
            </a:r>
            <a:r>
              <a:rPr lang="en-US" sz="4000" dirty="0">
                <a:ln>
                  <a:solidFill>
                    <a:srgbClr val="C00000"/>
                  </a:solidFill>
                </a:ln>
              </a:rPr>
              <a:t> 3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1707B052-1CD9-4662-81C7-57E21AB6F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727"/>
          <a:stretch/>
        </p:blipFill>
        <p:spPr>
          <a:xfrm>
            <a:off x="149630" y="928139"/>
            <a:ext cx="6666721" cy="50403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7E4E-0E03-4C38-B6B3-2FB29DF1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AA1BF4-84F7-40E1-9E9E-296B9E2BCE4A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0EC8-9C15-41F1-B225-A64A3222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D704B-C5F2-4EDA-9345-A901F7C0EED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8A22EB-1DA8-460A-AEA0-C4209F2C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352" y="3255414"/>
            <a:ext cx="5108948" cy="1811886"/>
          </a:xfrm>
          <a:custGeom>
            <a:avLst/>
            <a:gdLst>
              <a:gd name="connsiteX0" fmla="*/ 0 w 5108948"/>
              <a:gd name="connsiteY0" fmla="*/ 0 h 1811886"/>
              <a:gd name="connsiteX1" fmla="*/ 669840 w 5108948"/>
              <a:gd name="connsiteY1" fmla="*/ 0 h 1811886"/>
              <a:gd name="connsiteX2" fmla="*/ 1339680 w 5108948"/>
              <a:gd name="connsiteY2" fmla="*/ 0 h 1811886"/>
              <a:gd name="connsiteX3" fmla="*/ 1754072 w 5108948"/>
              <a:gd name="connsiteY3" fmla="*/ 0 h 1811886"/>
              <a:gd name="connsiteX4" fmla="*/ 2168465 w 5108948"/>
              <a:gd name="connsiteY4" fmla="*/ 0 h 1811886"/>
              <a:gd name="connsiteX5" fmla="*/ 2838304 w 5108948"/>
              <a:gd name="connsiteY5" fmla="*/ 0 h 1811886"/>
              <a:gd name="connsiteX6" fmla="*/ 3303786 w 5108948"/>
              <a:gd name="connsiteY6" fmla="*/ 0 h 1811886"/>
              <a:gd name="connsiteX7" fmla="*/ 3922537 w 5108948"/>
              <a:gd name="connsiteY7" fmla="*/ 0 h 1811886"/>
              <a:gd name="connsiteX8" fmla="*/ 4388019 w 5108948"/>
              <a:gd name="connsiteY8" fmla="*/ 0 h 1811886"/>
              <a:gd name="connsiteX9" fmla="*/ 5108948 w 5108948"/>
              <a:gd name="connsiteY9" fmla="*/ 0 h 1811886"/>
              <a:gd name="connsiteX10" fmla="*/ 5108948 w 5108948"/>
              <a:gd name="connsiteY10" fmla="*/ 398615 h 1811886"/>
              <a:gd name="connsiteX11" fmla="*/ 5108948 w 5108948"/>
              <a:gd name="connsiteY11" fmla="*/ 869705 h 1811886"/>
              <a:gd name="connsiteX12" fmla="*/ 5108948 w 5108948"/>
              <a:gd name="connsiteY12" fmla="*/ 1268320 h 1811886"/>
              <a:gd name="connsiteX13" fmla="*/ 5108948 w 5108948"/>
              <a:gd name="connsiteY13" fmla="*/ 1811886 h 1811886"/>
              <a:gd name="connsiteX14" fmla="*/ 4643466 w 5108948"/>
              <a:gd name="connsiteY14" fmla="*/ 1811886 h 1811886"/>
              <a:gd name="connsiteX15" fmla="*/ 4126895 w 5108948"/>
              <a:gd name="connsiteY15" fmla="*/ 1811886 h 1811886"/>
              <a:gd name="connsiteX16" fmla="*/ 3661413 w 5108948"/>
              <a:gd name="connsiteY16" fmla="*/ 1811886 h 1811886"/>
              <a:gd name="connsiteX17" fmla="*/ 2991573 w 5108948"/>
              <a:gd name="connsiteY17" fmla="*/ 1811886 h 1811886"/>
              <a:gd name="connsiteX18" fmla="*/ 2423912 w 5108948"/>
              <a:gd name="connsiteY18" fmla="*/ 1811886 h 1811886"/>
              <a:gd name="connsiteX19" fmla="*/ 1754072 w 5108948"/>
              <a:gd name="connsiteY19" fmla="*/ 1811886 h 1811886"/>
              <a:gd name="connsiteX20" fmla="*/ 1186411 w 5108948"/>
              <a:gd name="connsiteY20" fmla="*/ 1811886 h 1811886"/>
              <a:gd name="connsiteX21" fmla="*/ 720929 w 5108948"/>
              <a:gd name="connsiteY21" fmla="*/ 1811886 h 1811886"/>
              <a:gd name="connsiteX22" fmla="*/ 0 w 5108948"/>
              <a:gd name="connsiteY22" fmla="*/ 1811886 h 1811886"/>
              <a:gd name="connsiteX23" fmla="*/ 0 w 5108948"/>
              <a:gd name="connsiteY23" fmla="*/ 1322677 h 1811886"/>
              <a:gd name="connsiteX24" fmla="*/ 0 w 5108948"/>
              <a:gd name="connsiteY24" fmla="*/ 924062 h 1811886"/>
              <a:gd name="connsiteX25" fmla="*/ 0 w 5108948"/>
              <a:gd name="connsiteY25" fmla="*/ 434853 h 1811886"/>
              <a:gd name="connsiteX26" fmla="*/ 0 w 5108948"/>
              <a:gd name="connsiteY26" fmla="*/ 0 h 18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08948" h="1811886" fill="none" extrusionOk="0">
                <a:moveTo>
                  <a:pt x="0" y="0"/>
                </a:moveTo>
                <a:cubicBezTo>
                  <a:pt x="186007" y="-46544"/>
                  <a:pt x="488709" y="37288"/>
                  <a:pt x="669840" y="0"/>
                </a:cubicBezTo>
                <a:cubicBezTo>
                  <a:pt x="850971" y="-37288"/>
                  <a:pt x="1197305" y="13366"/>
                  <a:pt x="1339680" y="0"/>
                </a:cubicBezTo>
                <a:cubicBezTo>
                  <a:pt x="1482055" y="-13366"/>
                  <a:pt x="1612265" y="36989"/>
                  <a:pt x="1754072" y="0"/>
                </a:cubicBezTo>
                <a:cubicBezTo>
                  <a:pt x="1895879" y="-36989"/>
                  <a:pt x="2042467" y="26394"/>
                  <a:pt x="2168465" y="0"/>
                </a:cubicBezTo>
                <a:cubicBezTo>
                  <a:pt x="2294463" y="-26394"/>
                  <a:pt x="2623363" y="37146"/>
                  <a:pt x="2838304" y="0"/>
                </a:cubicBezTo>
                <a:cubicBezTo>
                  <a:pt x="3053245" y="-37146"/>
                  <a:pt x="3150150" y="19519"/>
                  <a:pt x="3303786" y="0"/>
                </a:cubicBezTo>
                <a:cubicBezTo>
                  <a:pt x="3457422" y="-19519"/>
                  <a:pt x="3722700" y="31355"/>
                  <a:pt x="3922537" y="0"/>
                </a:cubicBezTo>
                <a:cubicBezTo>
                  <a:pt x="4122374" y="-31355"/>
                  <a:pt x="4249238" y="52069"/>
                  <a:pt x="4388019" y="0"/>
                </a:cubicBezTo>
                <a:cubicBezTo>
                  <a:pt x="4526800" y="-52069"/>
                  <a:pt x="4874627" y="49256"/>
                  <a:pt x="5108948" y="0"/>
                </a:cubicBezTo>
                <a:cubicBezTo>
                  <a:pt x="5140024" y="195578"/>
                  <a:pt x="5064452" y="244971"/>
                  <a:pt x="5108948" y="398615"/>
                </a:cubicBezTo>
                <a:cubicBezTo>
                  <a:pt x="5153444" y="552260"/>
                  <a:pt x="5103801" y="770395"/>
                  <a:pt x="5108948" y="869705"/>
                </a:cubicBezTo>
                <a:cubicBezTo>
                  <a:pt x="5114095" y="969015"/>
                  <a:pt x="5108882" y="1162698"/>
                  <a:pt x="5108948" y="1268320"/>
                </a:cubicBezTo>
                <a:cubicBezTo>
                  <a:pt x="5109014" y="1373943"/>
                  <a:pt x="5067067" y="1575686"/>
                  <a:pt x="5108948" y="1811886"/>
                </a:cubicBezTo>
                <a:cubicBezTo>
                  <a:pt x="4879409" y="1861829"/>
                  <a:pt x="4873401" y="1780994"/>
                  <a:pt x="4643466" y="1811886"/>
                </a:cubicBezTo>
                <a:cubicBezTo>
                  <a:pt x="4413531" y="1842778"/>
                  <a:pt x="4269868" y="1753017"/>
                  <a:pt x="4126895" y="1811886"/>
                </a:cubicBezTo>
                <a:cubicBezTo>
                  <a:pt x="3983922" y="1870755"/>
                  <a:pt x="3823093" y="1791839"/>
                  <a:pt x="3661413" y="1811886"/>
                </a:cubicBezTo>
                <a:cubicBezTo>
                  <a:pt x="3499733" y="1831933"/>
                  <a:pt x="3165054" y="1807366"/>
                  <a:pt x="2991573" y="1811886"/>
                </a:cubicBezTo>
                <a:cubicBezTo>
                  <a:pt x="2818092" y="1816406"/>
                  <a:pt x="2543909" y="1806632"/>
                  <a:pt x="2423912" y="1811886"/>
                </a:cubicBezTo>
                <a:cubicBezTo>
                  <a:pt x="2303915" y="1817140"/>
                  <a:pt x="1924981" y="1784819"/>
                  <a:pt x="1754072" y="1811886"/>
                </a:cubicBezTo>
                <a:cubicBezTo>
                  <a:pt x="1583163" y="1838953"/>
                  <a:pt x="1420594" y="1750488"/>
                  <a:pt x="1186411" y="1811886"/>
                </a:cubicBezTo>
                <a:cubicBezTo>
                  <a:pt x="952228" y="1873284"/>
                  <a:pt x="905201" y="1808927"/>
                  <a:pt x="720929" y="1811886"/>
                </a:cubicBezTo>
                <a:cubicBezTo>
                  <a:pt x="536657" y="1814845"/>
                  <a:pt x="167023" y="1764060"/>
                  <a:pt x="0" y="1811886"/>
                </a:cubicBezTo>
                <a:cubicBezTo>
                  <a:pt x="-28147" y="1661037"/>
                  <a:pt x="3902" y="1483412"/>
                  <a:pt x="0" y="1322677"/>
                </a:cubicBezTo>
                <a:cubicBezTo>
                  <a:pt x="-3902" y="1161942"/>
                  <a:pt x="45981" y="1082699"/>
                  <a:pt x="0" y="924062"/>
                </a:cubicBezTo>
                <a:cubicBezTo>
                  <a:pt x="-45981" y="765425"/>
                  <a:pt x="39067" y="554782"/>
                  <a:pt x="0" y="434853"/>
                </a:cubicBezTo>
                <a:cubicBezTo>
                  <a:pt x="-39067" y="314924"/>
                  <a:pt x="43539" y="208417"/>
                  <a:pt x="0" y="0"/>
                </a:cubicBezTo>
                <a:close/>
              </a:path>
              <a:path w="5108948" h="1811886" stroke="0" extrusionOk="0">
                <a:moveTo>
                  <a:pt x="0" y="0"/>
                </a:moveTo>
                <a:cubicBezTo>
                  <a:pt x="201160" y="-63516"/>
                  <a:pt x="378200" y="70130"/>
                  <a:pt x="669840" y="0"/>
                </a:cubicBezTo>
                <a:cubicBezTo>
                  <a:pt x="961480" y="-70130"/>
                  <a:pt x="946333" y="43922"/>
                  <a:pt x="1135322" y="0"/>
                </a:cubicBezTo>
                <a:cubicBezTo>
                  <a:pt x="1324311" y="-43922"/>
                  <a:pt x="1517258" y="45563"/>
                  <a:pt x="1651893" y="0"/>
                </a:cubicBezTo>
                <a:cubicBezTo>
                  <a:pt x="1786528" y="-45563"/>
                  <a:pt x="1958873" y="42204"/>
                  <a:pt x="2168465" y="0"/>
                </a:cubicBezTo>
                <a:cubicBezTo>
                  <a:pt x="2378057" y="-42204"/>
                  <a:pt x="2378045" y="34439"/>
                  <a:pt x="2582857" y="0"/>
                </a:cubicBezTo>
                <a:cubicBezTo>
                  <a:pt x="2787669" y="-34439"/>
                  <a:pt x="3035503" y="37478"/>
                  <a:pt x="3201607" y="0"/>
                </a:cubicBezTo>
                <a:cubicBezTo>
                  <a:pt x="3367711" y="-37478"/>
                  <a:pt x="3686596" y="9778"/>
                  <a:pt x="3871447" y="0"/>
                </a:cubicBezTo>
                <a:cubicBezTo>
                  <a:pt x="4056298" y="-9778"/>
                  <a:pt x="4122706" y="4608"/>
                  <a:pt x="4285840" y="0"/>
                </a:cubicBezTo>
                <a:cubicBezTo>
                  <a:pt x="4448974" y="-4608"/>
                  <a:pt x="4859578" y="82877"/>
                  <a:pt x="5108948" y="0"/>
                </a:cubicBezTo>
                <a:cubicBezTo>
                  <a:pt x="5114447" y="152477"/>
                  <a:pt x="5095379" y="213681"/>
                  <a:pt x="5108948" y="398615"/>
                </a:cubicBezTo>
                <a:cubicBezTo>
                  <a:pt x="5122517" y="583550"/>
                  <a:pt x="5100952" y="597953"/>
                  <a:pt x="5108948" y="797230"/>
                </a:cubicBezTo>
                <a:cubicBezTo>
                  <a:pt x="5116944" y="996507"/>
                  <a:pt x="5076927" y="1089965"/>
                  <a:pt x="5108948" y="1195845"/>
                </a:cubicBezTo>
                <a:cubicBezTo>
                  <a:pt x="5140969" y="1301726"/>
                  <a:pt x="5047885" y="1596179"/>
                  <a:pt x="5108948" y="1811886"/>
                </a:cubicBezTo>
                <a:cubicBezTo>
                  <a:pt x="4911990" y="1844849"/>
                  <a:pt x="4625838" y="1757385"/>
                  <a:pt x="4490198" y="1811886"/>
                </a:cubicBezTo>
                <a:cubicBezTo>
                  <a:pt x="4354558" y="1866387"/>
                  <a:pt x="4056591" y="1756301"/>
                  <a:pt x="3922537" y="1811886"/>
                </a:cubicBezTo>
                <a:cubicBezTo>
                  <a:pt x="3788483" y="1867471"/>
                  <a:pt x="3570892" y="1775969"/>
                  <a:pt x="3405965" y="1811886"/>
                </a:cubicBezTo>
                <a:cubicBezTo>
                  <a:pt x="3241038" y="1847803"/>
                  <a:pt x="3009146" y="1785625"/>
                  <a:pt x="2838304" y="1811886"/>
                </a:cubicBezTo>
                <a:cubicBezTo>
                  <a:pt x="2667462" y="1838147"/>
                  <a:pt x="2551684" y="1805635"/>
                  <a:pt x="2423912" y="1811886"/>
                </a:cubicBezTo>
                <a:cubicBezTo>
                  <a:pt x="2296140" y="1818137"/>
                  <a:pt x="2022367" y="1753655"/>
                  <a:pt x="1907341" y="1811886"/>
                </a:cubicBezTo>
                <a:cubicBezTo>
                  <a:pt x="1792315" y="1870117"/>
                  <a:pt x="1501133" y="1805725"/>
                  <a:pt x="1390769" y="1811886"/>
                </a:cubicBezTo>
                <a:cubicBezTo>
                  <a:pt x="1280405" y="1818047"/>
                  <a:pt x="1141984" y="1788047"/>
                  <a:pt x="976377" y="1811886"/>
                </a:cubicBezTo>
                <a:cubicBezTo>
                  <a:pt x="810770" y="1835725"/>
                  <a:pt x="727878" y="1774234"/>
                  <a:pt x="561984" y="1811886"/>
                </a:cubicBezTo>
                <a:cubicBezTo>
                  <a:pt x="396090" y="1849538"/>
                  <a:pt x="124710" y="1807232"/>
                  <a:pt x="0" y="1811886"/>
                </a:cubicBezTo>
                <a:cubicBezTo>
                  <a:pt x="-31464" y="1665330"/>
                  <a:pt x="18794" y="1546723"/>
                  <a:pt x="0" y="1413271"/>
                </a:cubicBezTo>
                <a:cubicBezTo>
                  <a:pt x="-18794" y="1279820"/>
                  <a:pt x="5162" y="1110853"/>
                  <a:pt x="0" y="996537"/>
                </a:cubicBezTo>
                <a:cubicBezTo>
                  <a:pt x="-5162" y="882221"/>
                  <a:pt x="43676" y="695213"/>
                  <a:pt x="0" y="507328"/>
                </a:cubicBezTo>
                <a:cubicBezTo>
                  <a:pt x="-43676" y="319443"/>
                  <a:pt x="36750" y="22940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34817536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Cấu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trúc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bậc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2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tiếp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tục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xoắn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lại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tạo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nên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cấu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trúc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không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gian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ba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chiều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đặc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</a:rPr>
              <a:t>trưng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3F45B3-2AC0-4E54-B99B-7D68DFFCB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50" y="1263983"/>
            <a:ext cx="2124193" cy="19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3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702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Times New Roman</vt:lpstr>
      <vt:lpstr>Office Theme</vt:lpstr>
      <vt:lpstr>PRÔTÊIN VÀ AXIT NUCLÊIC</vt:lpstr>
      <vt:lpstr>I. Protein</vt:lpstr>
      <vt:lpstr>1. Cấu trúc của Prôtêin</vt:lpstr>
      <vt:lpstr>1. Cấu trúc của Prôtêin</vt:lpstr>
      <vt:lpstr>PowerPoint Presentation</vt:lpstr>
      <vt:lpstr>a) Cấu trúc bậc 1</vt:lpstr>
      <vt:lpstr>b) Cấu trúc bậc 2</vt:lpstr>
      <vt:lpstr>b) Cấu trúc bậc 2</vt:lpstr>
      <vt:lpstr>c) Cấu trúc bậc 3</vt:lpstr>
      <vt:lpstr>d) Cấu trúc bậc 4 </vt:lpstr>
      <vt:lpstr>- Hiện tượng biến tính protein: Khi cấu trúc không gian 3 chiều bị phá vỡ  protein bị mất chức năng. - Các yếu tố làm protein biến tính: nhiệt độ, pH,… </vt:lpstr>
      <vt:lpstr>2. Chức năng của prôtêin</vt:lpstr>
      <vt:lpstr>II. Axit nucleic</vt:lpstr>
      <vt:lpstr>1. Axit Đêôxiribônuclêic(ADN) a) Cấu tạo</vt:lpstr>
      <vt:lpstr>1. Axit Đêôxiribônuclêic (ADN) a) Cấu tạo</vt:lpstr>
      <vt:lpstr>b) Chức năng</vt:lpstr>
      <vt:lpstr>2. Axit Ribônuclêic (ARN) a) Cấu tạo</vt:lpstr>
      <vt:lpstr>PowerPoint Presentation</vt:lpstr>
      <vt:lpstr>a) Cấu tạo</vt:lpstr>
      <vt:lpstr>b) Chức năng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PRÔTÊIN VÀ AXIT NUCLÊIC</dc:title>
  <dc:creator>Tran Ho Truc Linh</dc:creator>
  <cp:lastModifiedBy>Trần Hồ Trúc Linh  - TH-THCS-THPT Tây Ninh</cp:lastModifiedBy>
  <cp:revision>11</cp:revision>
  <dcterms:created xsi:type="dcterms:W3CDTF">2020-10-02T06:55:59Z</dcterms:created>
  <dcterms:modified xsi:type="dcterms:W3CDTF">2020-10-15T04:09:13Z</dcterms:modified>
</cp:coreProperties>
</file>